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9"/>
  </p:notesMasterIdLst>
  <p:sldIdLst>
    <p:sldId id="256" r:id="rId2"/>
    <p:sldId id="264" r:id="rId3"/>
    <p:sldId id="319" r:id="rId4"/>
    <p:sldId id="261" r:id="rId5"/>
    <p:sldId id="263" r:id="rId6"/>
    <p:sldId id="271" r:id="rId7"/>
    <p:sldId id="275" r:id="rId8"/>
    <p:sldId id="309" r:id="rId9"/>
    <p:sldId id="320" r:id="rId10"/>
    <p:sldId id="265" r:id="rId11"/>
    <p:sldId id="270" r:id="rId12"/>
    <p:sldId id="317" r:id="rId13"/>
    <p:sldId id="315" r:id="rId14"/>
    <p:sldId id="314" r:id="rId15"/>
    <p:sldId id="316" r:id="rId16"/>
    <p:sldId id="318" r:id="rId17"/>
    <p:sldId id="310" r:id="rId18"/>
  </p:sldIdLst>
  <p:sldSz cx="9144000" cy="5143500" type="screen16x9"/>
  <p:notesSz cx="6858000" cy="9144000"/>
  <p:embeddedFontLst>
    <p:embeddedFont>
      <p:font typeface="Anaheim" panose="020B0604020202020204" charset="0"/>
      <p:regular r:id="rId20"/>
    </p:embeddedFont>
    <p:embeddedFont>
      <p:font typeface="Zen Dots" panose="020B0604020202020204" charset="0"/>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54">
          <p15:clr>
            <a:srgbClr val="9AA0A6"/>
          </p15:clr>
        </p15:guide>
        <p15:guide id="2" orient="horz" pos="602">
          <p15:clr>
            <a:srgbClr val="9AA0A6"/>
          </p15:clr>
        </p15:guide>
        <p15:guide id="3" orient="horz" pos="340">
          <p15:clr>
            <a:srgbClr val="9AA0A6"/>
          </p15:clr>
        </p15:guide>
        <p15:guide id="4" pos="5306">
          <p15:clr>
            <a:srgbClr val="9AA0A6"/>
          </p15:clr>
        </p15:guide>
        <p15:guide id="5" orient="horz" pos="290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68B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54CE427-8FFB-408B-99DF-A1E4756E0098}">
  <a:tblStyle styleId="{D54CE427-8FFB-408B-99DF-A1E4756E009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pos="454"/>
        <p:guide orient="horz" pos="602"/>
        <p:guide orient="horz" pos="340"/>
        <p:guide pos="5306"/>
        <p:guide orient="horz" pos="29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mberly Coetzer" userId="adb905e581863f6d" providerId="LiveId" clId="{9FB9EC77-7FAF-4EB6-8832-DA4067864109}"/>
    <pc:docChg chg="delSld">
      <pc:chgData name="Kimberly Coetzer" userId="adb905e581863f6d" providerId="LiveId" clId="{9FB9EC77-7FAF-4EB6-8832-DA4067864109}" dt="2024-09-02T11:02:14.937" v="0" actId="2696"/>
      <pc:docMkLst>
        <pc:docMk/>
      </pc:docMkLst>
      <pc:sldChg chg="del">
        <pc:chgData name="Kimberly Coetzer" userId="adb905e581863f6d" providerId="LiveId" clId="{9FB9EC77-7FAF-4EB6-8832-DA4067864109}" dt="2024-09-02T11:02:14.937" v="0" actId="2696"/>
        <pc:sldMkLst>
          <pc:docMk/>
          <pc:sldMk cId="0" sldId="259"/>
        </pc:sldMkLst>
      </pc:sldChg>
      <pc:sldMasterChg chg="delSldLayout">
        <pc:chgData name="Kimberly Coetzer" userId="adb905e581863f6d" providerId="LiveId" clId="{9FB9EC77-7FAF-4EB6-8832-DA4067864109}" dt="2024-09-02T11:02:14.937" v="0" actId="2696"/>
        <pc:sldMasterMkLst>
          <pc:docMk/>
          <pc:sldMasterMk cId="0" sldId="2147483677"/>
        </pc:sldMasterMkLst>
        <pc:sldLayoutChg chg="del">
          <pc:chgData name="Kimberly Coetzer" userId="adb905e581863f6d" providerId="LiveId" clId="{9FB9EC77-7FAF-4EB6-8832-DA4067864109}" dt="2024-09-02T11:02:14.937" v="0" actId="2696"/>
          <pc:sldLayoutMkLst>
            <pc:docMk/>
            <pc:sldMasterMk cId="0" sldId="2147483677"/>
            <pc:sldLayoutMk cId="0" sldId="2147483649"/>
          </pc:sldLayoutMkLst>
        </pc:sldLayoutChg>
      </pc:sldMasterChg>
    </pc:docChg>
  </pc:docChgLst>
  <pc:docChgLst>
    <pc:chgData name="Kimberly Coetzer" userId="adb905e581863f6d" providerId="LiveId" clId="{F26BFB3C-62E9-418A-BBD3-F6334E639A38}"/>
    <pc:docChg chg="undo custSel addSld delSld modSld">
      <pc:chgData name="Kimberly Coetzer" userId="adb905e581863f6d" providerId="LiveId" clId="{F26BFB3C-62E9-418A-BBD3-F6334E639A38}" dt="2023-10-12T08:43:49.857" v="527" actId="14100"/>
      <pc:docMkLst>
        <pc:docMk/>
      </pc:docMkLst>
      <pc:sldChg chg="modSp mod">
        <pc:chgData name="Kimberly Coetzer" userId="adb905e581863f6d" providerId="LiveId" clId="{F26BFB3C-62E9-418A-BBD3-F6334E639A38}" dt="2023-10-12T08:24:58.566" v="409" actId="14100"/>
        <pc:sldMkLst>
          <pc:docMk/>
          <pc:sldMk cId="0" sldId="256"/>
        </pc:sldMkLst>
        <pc:spChg chg="mod">
          <ac:chgData name="Kimberly Coetzer" userId="adb905e581863f6d" providerId="LiveId" clId="{F26BFB3C-62E9-418A-BBD3-F6334E639A38}" dt="2023-10-12T08:24:58.566" v="409" actId="14100"/>
          <ac:spMkLst>
            <pc:docMk/>
            <pc:sldMk cId="0" sldId="256"/>
            <ac:spMk id="1262" creationId="{00000000-0000-0000-0000-000000000000}"/>
          </ac:spMkLst>
        </pc:spChg>
      </pc:sldChg>
      <pc:sldChg chg="addSp modSp mod">
        <pc:chgData name="Kimberly Coetzer" userId="adb905e581863f6d" providerId="LiveId" clId="{F26BFB3C-62E9-418A-BBD3-F6334E639A38}" dt="2023-10-12T08:43:49.857" v="527" actId="14100"/>
        <pc:sldMkLst>
          <pc:docMk/>
          <pc:sldMk cId="0" sldId="263"/>
        </pc:sldMkLst>
        <pc:spChg chg="mod ord">
          <ac:chgData name="Kimberly Coetzer" userId="adb905e581863f6d" providerId="LiveId" clId="{F26BFB3C-62E9-418A-BBD3-F6334E639A38}" dt="2023-10-12T08:43:30.174" v="523" actId="166"/>
          <ac:spMkLst>
            <pc:docMk/>
            <pc:sldMk cId="0" sldId="263"/>
            <ac:spMk id="1437" creationId="{00000000-0000-0000-0000-000000000000}"/>
          </ac:spMkLst>
        </pc:spChg>
        <pc:spChg chg="mod">
          <ac:chgData name="Kimberly Coetzer" userId="adb905e581863f6d" providerId="LiveId" clId="{F26BFB3C-62E9-418A-BBD3-F6334E639A38}" dt="2023-10-12T08:43:49.857" v="527" actId="14100"/>
          <ac:spMkLst>
            <pc:docMk/>
            <pc:sldMk cId="0" sldId="263"/>
            <ac:spMk id="1440" creationId="{00000000-0000-0000-0000-000000000000}"/>
          </ac:spMkLst>
        </pc:spChg>
        <pc:graphicFrameChg chg="mod modGraphic">
          <ac:chgData name="Kimberly Coetzer" userId="adb905e581863f6d" providerId="LiveId" clId="{F26BFB3C-62E9-418A-BBD3-F6334E639A38}" dt="2023-10-12T08:37:15.096" v="486" actId="14100"/>
          <ac:graphicFrameMkLst>
            <pc:docMk/>
            <pc:sldMk cId="0" sldId="263"/>
            <ac:graphicFrameMk id="2" creationId="{B792F16C-56AD-44A4-5569-2D44D5AC584E}"/>
          </ac:graphicFrameMkLst>
        </pc:graphicFrameChg>
        <pc:picChg chg="add mod modCrop">
          <ac:chgData name="Kimberly Coetzer" userId="adb905e581863f6d" providerId="LiveId" clId="{F26BFB3C-62E9-418A-BBD3-F6334E639A38}" dt="2023-10-12T08:43:37.419" v="524" actId="14100"/>
          <ac:picMkLst>
            <pc:docMk/>
            <pc:sldMk cId="0" sldId="263"/>
            <ac:picMk id="4" creationId="{8D21E943-54EA-9304-444B-62E4D619B887}"/>
          </ac:picMkLst>
        </pc:picChg>
      </pc:sldChg>
      <pc:sldChg chg="addSp delSp modSp mod">
        <pc:chgData name="Kimberly Coetzer" userId="adb905e581863f6d" providerId="LiveId" clId="{F26BFB3C-62E9-418A-BBD3-F6334E639A38}" dt="2023-10-12T08:25:55.869" v="465" actId="207"/>
        <pc:sldMkLst>
          <pc:docMk/>
          <pc:sldMk cId="0" sldId="264"/>
        </pc:sldMkLst>
        <pc:spChg chg="mod">
          <ac:chgData name="Kimberly Coetzer" userId="adb905e581863f6d" providerId="LiveId" clId="{F26BFB3C-62E9-418A-BBD3-F6334E639A38}" dt="2023-10-12T08:25:55.869" v="465" actId="207"/>
          <ac:spMkLst>
            <pc:docMk/>
            <pc:sldMk cId="0" sldId="264"/>
            <ac:spMk id="2" creationId="{9E86D0FA-9A47-8656-A8CB-F220C8DBA32D}"/>
          </ac:spMkLst>
        </pc:spChg>
        <pc:spChg chg="add del mod">
          <ac:chgData name="Kimberly Coetzer" userId="adb905e581863f6d" providerId="LiveId" clId="{F26BFB3C-62E9-418A-BBD3-F6334E639A38}" dt="2023-10-12T06:48:05.607" v="6" actId="478"/>
          <ac:spMkLst>
            <pc:docMk/>
            <pc:sldMk cId="0" sldId="264"/>
            <ac:spMk id="5" creationId="{521BF93B-9EDA-9E10-11C1-CB0C558A4C35}"/>
          </ac:spMkLst>
        </pc:spChg>
        <pc:spChg chg="mod">
          <ac:chgData name="Kimberly Coetzer" userId="adb905e581863f6d" providerId="LiveId" clId="{F26BFB3C-62E9-418A-BBD3-F6334E639A38}" dt="2023-10-12T08:25:39.364" v="464" actId="404"/>
          <ac:spMkLst>
            <pc:docMk/>
            <pc:sldMk cId="0" sldId="264"/>
            <ac:spMk id="16" creationId="{307F48E8-6EF2-D9CF-43F9-862FEDC0CA5A}"/>
          </ac:spMkLst>
        </pc:spChg>
        <pc:spChg chg="mod">
          <ac:chgData name="Kimberly Coetzer" userId="adb905e581863f6d" providerId="LiveId" clId="{F26BFB3C-62E9-418A-BBD3-F6334E639A38}" dt="2023-10-12T06:49:10.496" v="19" actId="1076"/>
          <ac:spMkLst>
            <pc:docMk/>
            <pc:sldMk cId="0" sldId="264"/>
            <ac:spMk id="17" creationId="{0D35F434-E4FA-A533-42CA-70EED4AD1D0E}"/>
          </ac:spMkLst>
        </pc:spChg>
        <pc:spChg chg="mod">
          <ac:chgData name="Kimberly Coetzer" userId="adb905e581863f6d" providerId="LiveId" clId="{F26BFB3C-62E9-418A-BBD3-F6334E639A38}" dt="2023-10-12T06:48:30.182" v="12" actId="1076"/>
          <ac:spMkLst>
            <pc:docMk/>
            <pc:sldMk cId="0" sldId="264"/>
            <ac:spMk id="1508" creationId="{00000000-0000-0000-0000-000000000000}"/>
          </ac:spMkLst>
        </pc:spChg>
        <pc:spChg chg="mod">
          <ac:chgData name="Kimberly Coetzer" userId="adb905e581863f6d" providerId="LiveId" clId="{F26BFB3C-62E9-418A-BBD3-F6334E639A38}" dt="2023-10-12T06:48:35.001" v="13" actId="1076"/>
          <ac:spMkLst>
            <pc:docMk/>
            <pc:sldMk cId="0" sldId="264"/>
            <ac:spMk id="1510" creationId="{00000000-0000-0000-0000-000000000000}"/>
          </ac:spMkLst>
        </pc:spChg>
        <pc:spChg chg="del">
          <ac:chgData name="Kimberly Coetzer" userId="adb905e581863f6d" providerId="LiveId" clId="{F26BFB3C-62E9-418A-BBD3-F6334E639A38}" dt="2023-10-12T06:47:59.275" v="4" actId="478"/>
          <ac:spMkLst>
            <pc:docMk/>
            <pc:sldMk cId="0" sldId="264"/>
            <ac:spMk id="1511" creationId="{00000000-0000-0000-0000-000000000000}"/>
          </ac:spMkLst>
        </pc:spChg>
        <pc:spChg chg="del mod">
          <ac:chgData name="Kimberly Coetzer" userId="adb905e581863f6d" providerId="LiveId" clId="{F26BFB3C-62E9-418A-BBD3-F6334E639A38}" dt="2023-10-12T06:48:23.339" v="10" actId="478"/>
          <ac:spMkLst>
            <pc:docMk/>
            <pc:sldMk cId="0" sldId="264"/>
            <ac:spMk id="1513" creationId="{00000000-0000-0000-0000-000000000000}"/>
          </ac:spMkLst>
        </pc:spChg>
        <pc:picChg chg="add mod">
          <ac:chgData name="Kimberly Coetzer" userId="adb905e581863f6d" providerId="LiveId" clId="{F26BFB3C-62E9-418A-BBD3-F6334E639A38}" dt="2023-10-12T06:48:14.391" v="8" actId="14100"/>
          <ac:picMkLst>
            <pc:docMk/>
            <pc:sldMk cId="0" sldId="264"/>
            <ac:picMk id="3" creationId="{932A0209-2739-BB68-F963-8AA996CCB833}"/>
          </ac:picMkLst>
        </pc:picChg>
        <pc:cxnChg chg="mod">
          <ac:chgData name="Kimberly Coetzer" userId="adb905e581863f6d" providerId="LiveId" clId="{F26BFB3C-62E9-418A-BBD3-F6334E639A38}" dt="2023-10-12T06:48:30.182" v="12" actId="1076"/>
          <ac:cxnSpMkLst>
            <pc:docMk/>
            <pc:sldMk cId="0" sldId="264"/>
            <ac:cxnSpMk id="1523" creationId="{00000000-0000-0000-0000-000000000000}"/>
          </ac:cxnSpMkLst>
        </pc:cxnChg>
      </pc:sldChg>
      <pc:sldChg chg="modSp mod">
        <pc:chgData name="Kimberly Coetzer" userId="adb905e581863f6d" providerId="LiveId" clId="{F26BFB3C-62E9-418A-BBD3-F6334E639A38}" dt="2023-10-12T06:53:28.042" v="38" actId="14100"/>
        <pc:sldMkLst>
          <pc:docMk/>
          <pc:sldMk cId="0" sldId="271"/>
        </pc:sldMkLst>
        <pc:spChg chg="mod">
          <ac:chgData name="Kimberly Coetzer" userId="adb905e581863f6d" providerId="LiveId" clId="{F26BFB3C-62E9-418A-BBD3-F6334E639A38}" dt="2023-10-12T06:53:28.042" v="38" actId="14100"/>
          <ac:spMkLst>
            <pc:docMk/>
            <pc:sldMk cId="0" sldId="271"/>
            <ac:spMk id="1976" creationId="{00000000-0000-0000-0000-000000000000}"/>
          </ac:spMkLst>
        </pc:spChg>
        <pc:cxnChg chg="mod">
          <ac:chgData name="Kimberly Coetzer" userId="adb905e581863f6d" providerId="LiveId" clId="{F26BFB3C-62E9-418A-BBD3-F6334E639A38}" dt="2023-10-12T06:53:28.042" v="38" actId="14100"/>
          <ac:cxnSpMkLst>
            <pc:docMk/>
            <pc:sldMk cId="0" sldId="271"/>
            <ac:cxnSpMk id="1987" creationId="{00000000-0000-0000-0000-000000000000}"/>
          </ac:cxnSpMkLst>
        </pc:cxnChg>
      </pc:sldChg>
      <pc:sldChg chg="del">
        <pc:chgData name="Kimberly Coetzer" userId="adb905e581863f6d" providerId="LiveId" clId="{F26BFB3C-62E9-418A-BBD3-F6334E639A38}" dt="2023-10-09T12:00:33.644" v="0" actId="2696"/>
        <pc:sldMkLst>
          <pc:docMk/>
          <pc:sldMk cId="3515397073" sldId="304"/>
        </pc:sldMkLst>
      </pc:sldChg>
      <pc:sldChg chg="del">
        <pc:chgData name="Kimberly Coetzer" userId="adb905e581863f6d" providerId="LiveId" clId="{F26BFB3C-62E9-418A-BBD3-F6334E639A38}" dt="2023-10-09T12:00:33.644" v="0" actId="2696"/>
        <pc:sldMkLst>
          <pc:docMk/>
          <pc:sldMk cId="53657476" sldId="305"/>
        </pc:sldMkLst>
      </pc:sldChg>
      <pc:sldChg chg="del">
        <pc:chgData name="Kimberly Coetzer" userId="adb905e581863f6d" providerId="LiveId" clId="{F26BFB3C-62E9-418A-BBD3-F6334E639A38}" dt="2023-10-09T12:00:33.644" v="0" actId="2696"/>
        <pc:sldMkLst>
          <pc:docMk/>
          <pc:sldMk cId="469509418" sldId="306"/>
        </pc:sldMkLst>
      </pc:sldChg>
      <pc:sldChg chg="del">
        <pc:chgData name="Kimberly Coetzer" userId="adb905e581863f6d" providerId="LiveId" clId="{F26BFB3C-62E9-418A-BBD3-F6334E639A38}" dt="2023-10-12T08:43:05.674" v="517" actId="2696"/>
        <pc:sldMkLst>
          <pc:docMk/>
          <pc:sldMk cId="2501142502" sldId="307"/>
        </pc:sldMkLst>
      </pc:sldChg>
      <pc:sldChg chg="del">
        <pc:chgData name="Kimberly Coetzer" userId="adb905e581863f6d" providerId="LiveId" clId="{F26BFB3C-62E9-418A-BBD3-F6334E639A38}" dt="2023-10-09T12:00:33.644" v="0" actId="2696"/>
        <pc:sldMkLst>
          <pc:docMk/>
          <pc:sldMk cId="2409805960" sldId="308"/>
        </pc:sldMkLst>
      </pc:sldChg>
      <pc:sldChg chg="addSp delSp modSp mod">
        <pc:chgData name="Kimberly Coetzer" userId="adb905e581863f6d" providerId="LiveId" clId="{F26BFB3C-62E9-418A-BBD3-F6334E639A38}" dt="2023-10-12T08:43:01.103" v="516" actId="1076"/>
        <pc:sldMkLst>
          <pc:docMk/>
          <pc:sldMk cId="2878944151" sldId="309"/>
        </pc:sldMkLst>
        <pc:spChg chg="add del">
          <ac:chgData name="Kimberly Coetzer" userId="adb905e581863f6d" providerId="LiveId" clId="{F26BFB3C-62E9-418A-BBD3-F6334E639A38}" dt="2023-10-12T07:01:35.736" v="75" actId="22"/>
          <ac:spMkLst>
            <pc:docMk/>
            <pc:sldMk cId="2878944151" sldId="309"/>
            <ac:spMk id="3" creationId="{FABB432C-6B49-C98F-D933-DC525804898D}"/>
          </ac:spMkLst>
        </pc:spChg>
        <pc:spChg chg="add mod">
          <ac:chgData name="Kimberly Coetzer" userId="adb905e581863f6d" providerId="LiveId" clId="{F26BFB3C-62E9-418A-BBD3-F6334E639A38}" dt="2023-10-12T08:43:01.103" v="516" actId="1076"/>
          <ac:spMkLst>
            <pc:docMk/>
            <pc:sldMk cId="2878944151" sldId="309"/>
            <ac:spMk id="8" creationId="{4FE4EBDE-C3CB-731C-C4C5-2C78F4C5DFC2}"/>
          </ac:spMkLst>
        </pc:spChg>
        <pc:graphicFrameChg chg="add del mod modGraphic">
          <ac:chgData name="Kimberly Coetzer" userId="adb905e581863f6d" providerId="LiveId" clId="{F26BFB3C-62E9-418A-BBD3-F6334E639A38}" dt="2023-10-12T08:42:22.165" v="502" actId="404"/>
          <ac:graphicFrameMkLst>
            <pc:docMk/>
            <pc:sldMk cId="2878944151" sldId="309"/>
            <ac:graphicFrameMk id="4" creationId="{539D2F38-4A5B-2946-593B-E23239491DC3}"/>
          </ac:graphicFrameMkLst>
        </pc:graphicFrameChg>
        <pc:graphicFrameChg chg="del">
          <ac:chgData name="Kimberly Coetzer" userId="adb905e581863f6d" providerId="LiveId" clId="{F26BFB3C-62E9-418A-BBD3-F6334E639A38}" dt="2023-10-12T07:01:31.490" v="72" actId="478"/>
          <ac:graphicFrameMkLst>
            <pc:docMk/>
            <pc:sldMk cId="2878944151" sldId="309"/>
            <ac:graphicFrameMk id="18" creationId="{3EEEA14C-679B-0131-AF03-52E9E7E7FE5E}"/>
          </ac:graphicFrameMkLst>
        </pc:graphicFrameChg>
        <pc:picChg chg="add del mod">
          <ac:chgData name="Kimberly Coetzer" userId="adb905e581863f6d" providerId="LiveId" clId="{F26BFB3C-62E9-418A-BBD3-F6334E639A38}" dt="2023-10-12T08:41:51.182" v="490" actId="931"/>
          <ac:picMkLst>
            <pc:docMk/>
            <pc:sldMk cId="2878944151" sldId="309"/>
            <ac:picMk id="6" creationId="{173CB027-8B1F-9118-97A1-8A79987AAAB4}"/>
          </ac:picMkLst>
        </pc:picChg>
        <pc:picChg chg="add mod modCrop">
          <ac:chgData name="Kimberly Coetzer" userId="adb905e581863f6d" providerId="LiveId" clId="{F26BFB3C-62E9-418A-BBD3-F6334E639A38}" dt="2023-10-12T08:42:09.077" v="496" actId="14100"/>
          <ac:picMkLst>
            <pc:docMk/>
            <pc:sldMk cId="2878944151" sldId="309"/>
            <ac:picMk id="7" creationId="{3D7FDF86-4900-CFF6-2ED5-FDFA17C72F06}"/>
          </ac:picMkLst>
        </pc:picChg>
      </pc:sldChg>
      <pc:sldChg chg="addSp delSp modSp new mod modClrScheme chgLayout">
        <pc:chgData name="Kimberly Coetzer" userId="adb905e581863f6d" providerId="LiveId" clId="{F26BFB3C-62E9-418A-BBD3-F6334E639A38}" dt="2023-10-12T07:09:46.234" v="387" actId="1076"/>
        <pc:sldMkLst>
          <pc:docMk/>
          <pc:sldMk cId="3099075377" sldId="320"/>
        </pc:sldMkLst>
        <pc:spChg chg="add mod ord">
          <ac:chgData name="Kimberly Coetzer" userId="adb905e581863f6d" providerId="LiveId" clId="{F26BFB3C-62E9-418A-BBD3-F6334E639A38}" dt="2023-10-12T07:09:18.479" v="368" actId="1076"/>
          <ac:spMkLst>
            <pc:docMk/>
            <pc:sldMk cId="3099075377" sldId="320"/>
            <ac:spMk id="4" creationId="{4A975DD3-C85A-4BC7-B084-566B0DC11964}"/>
          </ac:spMkLst>
        </pc:spChg>
        <pc:spChg chg="add del mod">
          <ac:chgData name="Kimberly Coetzer" userId="adb905e581863f6d" providerId="LiveId" clId="{F26BFB3C-62E9-418A-BBD3-F6334E639A38}" dt="2023-10-12T07:05:16.882" v="310" actId="478"/>
          <ac:spMkLst>
            <pc:docMk/>
            <pc:sldMk cId="3099075377" sldId="320"/>
            <ac:spMk id="5" creationId="{7D6F0578-B53C-C8EB-309C-401EC6C202B7}"/>
          </ac:spMkLst>
        </pc:spChg>
        <pc:spChg chg="add mod">
          <ac:chgData name="Kimberly Coetzer" userId="adb905e581863f6d" providerId="LiveId" clId="{F26BFB3C-62E9-418A-BBD3-F6334E639A38}" dt="2023-10-12T07:09:05.733" v="366" actId="20577"/>
          <ac:spMkLst>
            <pc:docMk/>
            <pc:sldMk cId="3099075377" sldId="320"/>
            <ac:spMk id="6" creationId="{66442E08-4F4F-1D8A-1D0B-C2BBC2BAF900}"/>
          </ac:spMkLst>
        </pc:spChg>
        <pc:spChg chg="add mod">
          <ac:chgData name="Kimberly Coetzer" userId="adb905e581863f6d" providerId="LiveId" clId="{F26BFB3C-62E9-418A-BBD3-F6334E639A38}" dt="2023-10-12T07:09:46.234" v="387" actId="1076"/>
          <ac:spMkLst>
            <pc:docMk/>
            <pc:sldMk cId="3099075377" sldId="320"/>
            <ac:spMk id="8" creationId="{7A5E38B1-C566-9752-B150-F1AE0D448825}"/>
          </ac:spMkLst>
        </pc:spChg>
        <pc:picChg chg="add mod modCrop">
          <ac:chgData name="Kimberly Coetzer" userId="adb905e581863f6d" providerId="LiveId" clId="{F26BFB3C-62E9-418A-BBD3-F6334E639A38}" dt="2023-10-12T07:08:07.376" v="325" actId="14100"/>
          <ac:picMkLst>
            <pc:docMk/>
            <pc:sldMk cId="3099075377" sldId="320"/>
            <ac:picMk id="3" creationId="{4FC52E35-5430-0DBD-77DF-15B54FDA63D3}"/>
          </ac:picMkLst>
        </pc:picChg>
        <pc:picChg chg="add mod modCrop">
          <ac:chgData name="Kimberly Coetzer" userId="adb905e581863f6d" providerId="LiveId" clId="{F26BFB3C-62E9-418A-BBD3-F6334E639A38}" dt="2023-10-12T07:08:09.382" v="326" actId="14100"/>
          <ac:picMkLst>
            <pc:docMk/>
            <pc:sldMk cId="3099075377" sldId="320"/>
            <ac:picMk id="7" creationId="{628DCCE0-A7FF-AFEF-0265-1A8B98EFB2E9}"/>
          </ac:picMkLst>
        </pc:picChg>
      </pc:sldChg>
      <pc:sldChg chg="new del">
        <pc:chgData name="Kimberly Coetzer" userId="adb905e581863f6d" providerId="LiveId" clId="{F26BFB3C-62E9-418A-BBD3-F6334E639A38}" dt="2023-10-12T06:58:08.622" v="40" actId="680"/>
        <pc:sldMkLst>
          <pc:docMk/>
          <pc:sldMk cId="3534006830" sldId="320"/>
        </pc:sldMkLst>
      </pc:sldChg>
    </pc:docChg>
  </pc:docChgLst>
</pc:chgInfo>
</file>

<file path=ppt/media/image1.png>
</file>

<file path=ppt/media/image2.png>
</file>

<file path=ppt/media/image3.png>
</file>

<file path=ppt/media/image4.jpe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7"/>
        <p:cNvGrpSpPr/>
        <p:nvPr/>
      </p:nvGrpSpPr>
      <p:grpSpPr>
        <a:xfrm>
          <a:off x="0" y="0"/>
          <a:ext cx="0" cy="0"/>
          <a:chOff x="0" y="0"/>
          <a:chExt cx="0" cy="0"/>
        </a:xfrm>
      </p:grpSpPr>
      <p:sp>
        <p:nvSpPr>
          <p:cNvPr id="1258" name="Google Shape;12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9" name="Google Shape;12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e1d9017b4e_0_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e1d9017b4e_0_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83734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e129d2a63f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e129d2a63f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90425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e129d2a63f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e129d2a63f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6"/>
        <p:cNvGrpSpPr/>
        <p:nvPr/>
      </p:nvGrpSpPr>
      <p:grpSpPr>
        <a:xfrm>
          <a:off x="0" y="0"/>
          <a:ext cx="0" cy="0"/>
          <a:chOff x="0" y="0"/>
          <a:chExt cx="0" cy="0"/>
        </a:xfrm>
      </p:grpSpPr>
      <p:sp>
        <p:nvSpPr>
          <p:cNvPr id="1347" name="Google Shape;1347;ge0d68fe5e7_0_2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8" name="Google Shape;1348;ge0d68fe5e7_0_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6"/>
        <p:cNvGrpSpPr/>
        <p:nvPr/>
      </p:nvGrpSpPr>
      <p:grpSpPr>
        <a:xfrm>
          <a:off x="0" y="0"/>
          <a:ext cx="0" cy="0"/>
          <a:chOff x="0" y="0"/>
          <a:chExt cx="0" cy="0"/>
        </a:xfrm>
      </p:grpSpPr>
      <p:sp>
        <p:nvSpPr>
          <p:cNvPr id="1427" name="Google Shape;1427;ge129d2a63f_0_9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8" name="Google Shape;1428;ge129d2a63f_0_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7"/>
        <p:cNvGrpSpPr/>
        <p:nvPr/>
      </p:nvGrpSpPr>
      <p:grpSpPr>
        <a:xfrm>
          <a:off x="0" y="0"/>
          <a:ext cx="0" cy="0"/>
          <a:chOff x="0" y="0"/>
          <a:chExt cx="0" cy="0"/>
        </a:xfrm>
      </p:grpSpPr>
      <p:sp>
        <p:nvSpPr>
          <p:cNvPr id="1948" name="Google Shape;1948;ge129d2a63f_0_2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9" name="Google Shape;1949;ge129d2a63f_0_2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7"/>
        <p:cNvGrpSpPr/>
        <p:nvPr/>
      </p:nvGrpSpPr>
      <p:grpSpPr>
        <a:xfrm>
          <a:off x="0" y="0"/>
          <a:ext cx="0" cy="0"/>
          <a:chOff x="0" y="0"/>
          <a:chExt cx="0" cy="0"/>
        </a:xfrm>
      </p:grpSpPr>
      <p:sp>
        <p:nvSpPr>
          <p:cNvPr id="2188" name="Google Shape;2188;ge129d2a63f_0_34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9" name="Google Shape;2189;ge129d2a63f_0_34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e129d2a63f_0_1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e129d2a63f_0_1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79290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e129d2a63f_0_1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e129d2a63f_0_1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5"/>
        <p:cNvGrpSpPr/>
        <p:nvPr/>
      </p:nvGrpSpPr>
      <p:grpSpPr>
        <a:xfrm>
          <a:off x="0" y="0"/>
          <a:ext cx="0" cy="0"/>
          <a:chOff x="0" y="0"/>
          <a:chExt cx="0" cy="0"/>
        </a:xfrm>
      </p:grpSpPr>
      <p:sp>
        <p:nvSpPr>
          <p:cNvPr id="1936" name="Google Shape;1936;ge1d9017b4e_0_5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7" name="Google Shape;1937;ge1d9017b4e_0_5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10" name="Google Shape;10;p2"/>
          <p:cNvGrpSpPr/>
          <p:nvPr/>
        </p:nvGrpSpPr>
        <p:grpSpPr>
          <a:xfrm>
            <a:off x="372025" y="321975"/>
            <a:ext cx="8400000" cy="4503300"/>
            <a:chOff x="372025" y="321975"/>
            <a:chExt cx="8400000" cy="4503300"/>
          </a:xfrm>
        </p:grpSpPr>
        <p:sp>
          <p:nvSpPr>
            <p:cNvPr id="11" name="Google Shape;11;p2"/>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372025" y="321975"/>
              <a:ext cx="8400000" cy="4499700"/>
              <a:chOff x="372025" y="321975"/>
              <a:chExt cx="8400000" cy="4499700"/>
            </a:xfrm>
          </p:grpSpPr>
          <p:sp>
            <p:nvSpPr>
              <p:cNvPr id="13" name="Google Shape;13;p2"/>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 name="Google Shape;19;p2"/>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20" name="Google Shape;20;p2"/>
          <p:cNvGrpSpPr/>
          <p:nvPr/>
        </p:nvGrpSpPr>
        <p:grpSpPr>
          <a:xfrm>
            <a:off x="371330" y="3441041"/>
            <a:ext cx="8400431" cy="1380780"/>
            <a:chOff x="4122825" y="2769975"/>
            <a:chExt cx="4390775" cy="1934950"/>
          </a:xfrm>
        </p:grpSpPr>
        <p:sp>
          <p:nvSpPr>
            <p:cNvPr id="21" name="Google Shape;21;p2"/>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4" name="Google Shape;44;p2"/>
          <p:cNvCxnSpPr/>
          <p:nvPr/>
        </p:nvCxnSpPr>
        <p:spPr>
          <a:xfrm>
            <a:off x="372000" y="2007600"/>
            <a:ext cx="1495500" cy="0"/>
          </a:xfrm>
          <a:prstGeom prst="straightConnector1">
            <a:avLst/>
          </a:prstGeom>
          <a:noFill/>
          <a:ln w="152400" cap="flat" cmpd="sng">
            <a:solidFill>
              <a:schemeClr val="dk2"/>
            </a:solidFill>
            <a:prstDash val="solid"/>
            <a:round/>
            <a:headEnd type="none" w="med" len="med"/>
            <a:tailEnd type="none" w="med" len="med"/>
          </a:ln>
        </p:spPr>
      </p:cxnSp>
      <p:cxnSp>
        <p:nvCxnSpPr>
          <p:cNvPr id="45" name="Google Shape;45;p2"/>
          <p:cNvCxnSpPr/>
          <p:nvPr/>
        </p:nvCxnSpPr>
        <p:spPr>
          <a:xfrm>
            <a:off x="7276500" y="2007600"/>
            <a:ext cx="1495500" cy="0"/>
          </a:xfrm>
          <a:prstGeom prst="straightConnector1">
            <a:avLst/>
          </a:prstGeom>
          <a:noFill/>
          <a:ln w="152400" cap="flat" cmpd="sng">
            <a:solidFill>
              <a:schemeClr val="dk2"/>
            </a:solidFill>
            <a:prstDash val="solid"/>
            <a:round/>
            <a:headEnd type="none" w="med" len="med"/>
            <a:tailEnd type="none" w="med" len="med"/>
          </a:ln>
        </p:spPr>
      </p:cxnSp>
      <p:grpSp>
        <p:nvGrpSpPr>
          <p:cNvPr id="46" name="Google Shape;46;p2"/>
          <p:cNvGrpSpPr/>
          <p:nvPr/>
        </p:nvGrpSpPr>
        <p:grpSpPr>
          <a:xfrm>
            <a:off x="4313685" y="2999817"/>
            <a:ext cx="530320" cy="530308"/>
            <a:chOff x="5720325" y="1250450"/>
            <a:chExt cx="1103225" cy="1103200"/>
          </a:xfrm>
        </p:grpSpPr>
        <p:sp>
          <p:nvSpPr>
            <p:cNvPr id="47" name="Google Shape;47;p2"/>
            <p:cNvSpPr/>
            <p:nvPr/>
          </p:nvSpPr>
          <p:spPr>
            <a:xfrm>
              <a:off x="5720325" y="1250450"/>
              <a:ext cx="1103225" cy="551600"/>
            </a:xfrm>
            <a:custGeom>
              <a:avLst/>
              <a:gdLst/>
              <a:ahLst/>
              <a:cxnLst/>
              <a:rect l="l" t="t" r="r" b="b"/>
              <a:pathLst>
                <a:path w="44129" h="22064" extrusionOk="0">
                  <a:moveTo>
                    <a:pt x="22064" y="0"/>
                  </a:moveTo>
                  <a:cubicBezTo>
                    <a:pt x="9879" y="0"/>
                    <a:pt x="1" y="9878"/>
                    <a:pt x="1" y="22064"/>
                  </a:cubicBezTo>
                  <a:lnTo>
                    <a:pt x="44128" y="22064"/>
                  </a:lnTo>
                  <a:cubicBezTo>
                    <a:pt x="44128" y="9878"/>
                    <a:pt x="34250" y="0"/>
                    <a:pt x="220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822600" y="2122000"/>
              <a:ext cx="898725" cy="38425"/>
            </a:xfrm>
            <a:custGeom>
              <a:avLst/>
              <a:gdLst/>
              <a:ahLst/>
              <a:cxnLst/>
              <a:rect l="l" t="t" r="r" b="b"/>
              <a:pathLst>
                <a:path w="35949" h="1537" extrusionOk="0">
                  <a:moveTo>
                    <a:pt x="0" y="0"/>
                  </a:moveTo>
                  <a:cubicBezTo>
                    <a:pt x="378" y="531"/>
                    <a:pt x="780" y="1043"/>
                    <a:pt x="1203" y="1537"/>
                  </a:cubicBezTo>
                  <a:lnTo>
                    <a:pt x="34746" y="1537"/>
                  </a:lnTo>
                  <a:cubicBezTo>
                    <a:pt x="35168" y="1043"/>
                    <a:pt x="35570" y="531"/>
                    <a:pt x="359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985075" y="2273275"/>
              <a:ext cx="573750" cy="29675"/>
            </a:xfrm>
            <a:custGeom>
              <a:avLst/>
              <a:gdLst/>
              <a:ahLst/>
              <a:cxnLst/>
              <a:rect l="l" t="t" r="r" b="b"/>
              <a:pathLst>
                <a:path w="22950" h="1187" extrusionOk="0">
                  <a:moveTo>
                    <a:pt x="1" y="0"/>
                  </a:moveTo>
                  <a:cubicBezTo>
                    <a:pt x="717" y="438"/>
                    <a:pt x="1460" y="833"/>
                    <a:pt x="2226" y="1187"/>
                  </a:cubicBezTo>
                  <a:lnTo>
                    <a:pt x="20725" y="1187"/>
                  </a:lnTo>
                  <a:cubicBezTo>
                    <a:pt x="21490" y="833"/>
                    <a:pt x="22233" y="435"/>
                    <a:pt x="229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898675" y="2208175"/>
              <a:ext cx="746500" cy="28125"/>
            </a:xfrm>
            <a:custGeom>
              <a:avLst/>
              <a:gdLst/>
              <a:ahLst/>
              <a:cxnLst/>
              <a:rect l="l" t="t" r="r" b="b"/>
              <a:pathLst>
                <a:path w="29860" h="1125" extrusionOk="0">
                  <a:moveTo>
                    <a:pt x="1" y="0"/>
                  </a:moveTo>
                  <a:cubicBezTo>
                    <a:pt x="427" y="391"/>
                    <a:pt x="867" y="767"/>
                    <a:pt x="1323" y="1125"/>
                  </a:cubicBezTo>
                  <a:lnTo>
                    <a:pt x="28538" y="1125"/>
                  </a:lnTo>
                  <a:cubicBezTo>
                    <a:pt x="28994" y="767"/>
                    <a:pt x="29435" y="391"/>
                    <a:pt x="29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725875" y="1880175"/>
              <a:ext cx="1092175" cy="54600"/>
            </a:xfrm>
            <a:custGeom>
              <a:avLst/>
              <a:gdLst/>
              <a:ahLst/>
              <a:cxnLst/>
              <a:rect l="l" t="t" r="r" b="b"/>
              <a:pathLst>
                <a:path w="43687" h="2184" extrusionOk="0">
                  <a:moveTo>
                    <a:pt x="0" y="1"/>
                  </a:moveTo>
                  <a:cubicBezTo>
                    <a:pt x="106" y="741"/>
                    <a:pt x="246" y="1469"/>
                    <a:pt x="423" y="2184"/>
                  </a:cubicBezTo>
                  <a:lnTo>
                    <a:pt x="43264" y="2184"/>
                  </a:lnTo>
                  <a:cubicBezTo>
                    <a:pt x="43440" y="1468"/>
                    <a:pt x="43581" y="740"/>
                    <a:pt x="43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762450" y="2013750"/>
              <a:ext cx="1019000" cy="45250"/>
            </a:xfrm>
            <a:custGeom>
              <a:avLst/>
              <a:gdLst/>
              <a:ahLst/>
              <a:cxnLst/>
              <a:rect l="l" t="t" r="r" b="b"/>
              <a:pathLst>
                <a:path w="40760" h="1810" extrusionOk="0">
                  <a:moveTo>
                    <a:pt x="1" y="1"/>
                  </a:moveTo>
                  <a:cubicBezTo>
                    <a:pt x="257" y="620"/>
                    <a:pt x="542" y="1222"/>
                    <a:pt x="853" y="1810"/>
                  </a:cubicBezTo>
                  <a:lnTo>
                    <a:pt x="39908" y="1810"/>
                  </a:lnTo>
                  <a:cubicBezTo>
                    <a:pt x="40218" y="1222"/>
                    <a:pt x="40502" y="618"/>
                    <a:pt x="407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6109250" y="2329250"/>
              <a:ext cx="325425" cy="24400"/>
            </a:xfrm>
            <a:custGeom>
              <a:avLst/>
              <a:gdLst/>
              <a:ahLst/>
              <a:cxnLst/>
              <a:rect l="l" t="t" r="r" b="b"/>
              <a:pathLst>
                <a:path w="13017" h="976" extrusionOk="0">
                  <a:moveTo>
                    <a:pt x="1" y="1"/>
                  </a:moveTo>
                  <a:cubicBezTo>
                    <a:pt x="2058" y="636"/>
                    <a:pt x="4244" y="976"/>
                    <a:pt x="6509" y="976"/>
                  </a:cubicBezTo>
                  <a:cubicBezTo>
                    <a:pt x="8773" y="976"/>
                    <a:pt x="10959" y="634"/>
                    <a:pt x="13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2"/>
          <p:cNvSpPr txBox="1">
            <a:spLocks noGrp="1"/>
          </p:cNvSpPr>
          <p:nvPr>
            <p:ph type="ctrTitle"/>
          </p:nvPr>
        </p:nvSpPr>
        <p:spPr>
          <a:xfrm>
            <a:off x="1319275" y="590075"/>
            <a:ext cx="6505500" cy="24078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5200"/>
              <a:buNone/>
              <a:defRPr sz="5200">
                <a:solidFill>
                  <a:schemeClr val="lt2"/>
                </a:solidFill>
              </a:defRPr>
            </a:lvl1pPr>
            <a:lvl2pPr lvl="1" algn="ctr">
              <a:spcBef>
                <a:spcPts val="0"/>
              </a:spcBef>
              <a:spcAft>
                <a:spcPts val="0"/>
              </a:spcAft>
              <a:buClr>
                <a:schemeClr val="lt2"/>
              </a:buClr>
              <a:buSzPts val="5200"/>
              <a:buNone/>
              <a:defRPr sz="5200">
                <a:solidFill>
                  <a:schemeClr val="lt2"/>
                </a:solidFill>
              </a:defRPr>
            </a:lvl2pPr>
            <a:lvl3pPr lvl="2" algn="ctr">
              <a:spcBef>
                <a:spcPts val="0"/>
              </a:spcBef>
              <a:spcAft>
                <a:spcPts val="0"/>
              </a:spcAft>
              <a:buClr>
                <a:schemeClr val="lt2"/>
              </a:buClr>
              <a:buSzPts val="5200"/>
              <a:buNone/>
              <a:defRPr sz="5200">
                <a:solidFill>
                  <a:schemeClr val="lt2"/>
                </a:solidFill>
              </a:defRPr>
            </a:lvl3pPr>
            <a:lvl4pPr lvl="3" algn="ctr">
              <a:spcBef>
                <a:spcPts val="0"/>
              </a:spcBef>
              <a:spcAft>
                <a:spcPts val="0"/>
              </a:spcAft>
              <a:buClr>
                <a:schemeClr val="lt2"/>
              </a:buClr>
              <a:buSzPts val="5200"/>
              <a:buNone/>
              <a:defRPr sz="5200">
                <a:solidFill>
                  <a:schemeClr val="lt2"/>
                </a:solidFill>
              </a:defRPr>
            </a:lvl4pPr>
            <a:lvl5pPr lvl="4" algn="ctr">
              <a:spcBef>
                <a:spcPts val="0"/>
              </a:spcBef>
              <a:spcAft>
                <a:spcPts val="0"/>
              </a:spcAft>
              <a:buClr>
                <a:schemeClr val="lt2"/>
              </a:buClr>
              <a:buSzPts val="5200"/>
              <a:buNone/>
              <a:defRPr sz="5200">
                <a:solidFill>
                  <a:schemeClr val="lt2"/>
                </a:solidFill>
              </a:defRPr>
            </a:lvl5pPr>
            <a:lvl6pPr lvl="5" algn="ctr">
              <a:spcBef>
                <a:spcPts val="0"/>
              </a:spcBef>
              <a:spcAft>
                <a:spcPts val="0"/>
              </a:spcAft>
              <a:buClr>
                <a:schemeClr val="lt2"/>
              </a:buClr>
              <a:buSzPts val="5200"/>
              <a:buNone/>
              <a:defRPr sz="5200">
                <a:solidFill>
                  <a:schemeClr val="lt2"/>
                </a:solidFill>
              </a:defRPr>
            </a:lvl6pPr>
            <a:lvl7pPr lvl="6" algn="ctr">
              <a:spcBef>
                <a:spcPts val="0"/>
              </a:spcBef>
              <a:spcAft>
                <a:spcPts val="0"/>
              </a:spcAft>
              <a:buClr>
                <a:schemeClr val="lt2"/>
              </a:buClr>
              <a:buSzPts val="5200"/>
              <a:buNone/>
              <a:defRPr sz="5200">
                <a:solidFill>
                  <a:schemeClr val="lt2"/>
                </a:solidFill>
              </a:defRPr>
            </a:lvl7pPr>
            <a:lvl8pPr lvl="7" algn="ctr">
              <a:spcBef>
                <a:spcPts val="0"/>
              </a:spcBef>
              <a:spcAft>
                <a:spcPts val="0"/>
              </a:spcAft>
              <a:buClr>
                <a:schemeClr val="lt2"/>
              </a:buClr>
              <a:buSzPts val="5200"/>
              <a:buNone/>
              <a:defRPr sz="5200">
                <a:solidFill>
                  <a:schemeClr val="lt2"/>
                </a:solidFill>
              </a:defRPr>
            </a:lvl8pPr>
            <a:lvl9pPr lvl="8" algn="ctr">
              <a:spcBef>
                <a:spcPts val="0"/>
              </a:spcBef>
              <a:spcAft>
                <a:spcPts val="0"/>
              </a:spcAft>
              <a:buClr>
                <a:schemeClr val="lt2"/>
              </a:buClr>
              <a:buSzPts val="5200"/>
              <a:buNone/>
              <a:defRPr sz="5200">
                <a:solidFill>
                  <a:schemeClr val="lt2"/>
                </a:solidFill>
              </a:defRPr>
            </a:lvl9pPr>
          </a:lstStyle>
          <a:p>
            <a:endParaRPr/>
          </a:p>
        </p:txBody>
      </p:sp>
      <p:sp>
        <p:nvSpPr>
          <p:cNvPr id="55" name="Google Shape;55;p2"/>
          <p:cNvSpPr txBox="1">
            <a:spLocks noGrp="1"/>
          </p:cNvSpPr>
          <p:nvPr>
            <p:ph type="subTitle" idx="1"/>
          </p:nvPr>
        </p:nvSpPr>
        <p:spPr>
          <a:xfrm>
            <a:off x="2904775" y="3440920"/>
            <a:ext cx="3334500" cy="448200"/>
          </a:xfrm>
          <a:prstGeom prst="rect">
            <a:avLst/>
          </a:prstGeom>
          <a:solidFill>
            <a:schemeClr val="accent3"/>
          </a:solid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1">
    <p:spTree>
      <p:nvGrpSpPr>
        <p:cNvPr id="1" name="Shape 1076"/>
        <p:cNvGrpSpPr/>
        <p:nvPr/>
      </p:nvGrpSpPr>
      <p:grpSpPr>
        <a:xfrm>
          <a:off x="0" y="0"/>
          <a:ext cx="0" cy="0"/>
          <a:chOff x="0" y="0"/>
          <a:chExt cx="0" cy="0"/>
        </a:xfrm>
      </p:grpSpPr>
      <p:pic>
        <p:nvPicPr>
          <p:cNvPr id="1077" name="Google Shape;1077;p25"/>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1078" name="Google Shape;1078;p25"/>
          <p:cNvGrpSpPr/>
          <p:nvPr/>
        </p:nvGrpSpPr>
        <p:grpSpPr>
          <a:xfrm>
            <a:off x="372025" y="321975"/>
            <a:ext cx="8400000" cy="4503300"/>
            <a:chOff x="372025" y="321975"/>
            <a:chExt cx="8400000" cy="4503300"/>
          </a:xfrm>
        </p:grpSpPr>
        <p:sp>
          <p:nvSpPr>
            <p:cNvPr id="1079" name="Google Shape;1079;p25"/>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 name="Google Shape;1080;p25"/>
            <p:cNvGrpSpPr/>
            <p:nvPr/>
          </p:nvGrpSpPr>
          <p:grpSpPr>
            <a:xfrm>
              <a:off x="372025" y="321975"/>
              <a:ext cx="8400000" cy="4499700"/>
              <a:chOff x="372025" y="321975"/>
              <a:chExt cx="8400000" cy="4499700"/>
            </a:xfrm>
          </p:grpSpPr>
          <p:sp>
            <p:nvSpPr>
              <p:cNvPr id="1081" name="Google Shape;1081;p25"/>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5"/>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5"/>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5"/>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5"/>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5"/>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7" name="Google Shape;1087;p25"/>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grpSp>
        <p:nvGrpSpPr>
          <p:cNvPr id="1088" name="Google Shape;1088;p25"/>
          <p:cNvGrpSpPr/>
          <p:nvPr/>
        </p:nvGrpSpPr>
        <p:grpSpPr>
          <a:xfrm>
            <a:off x="371330" y="3441041"/>
            <a:ext cx="8400431" cy="1380780"/>
            <a:chOff x="4122825" y="2769975"/>
            <a:chExt cx="4390775" cy="1934950"/>
          </a:xfrm>
        </p:grpSpPr>
        <p:sp>
          <p:nvSpPr>
            <p:cNvPr id="1089" name="Google Shape;1089;p25"/>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5"/>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5"/>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5"/>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5"/>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5"/>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5"/>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5"/>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5"/>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5"/>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5"/>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5"/>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5"/>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5"/>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5"/>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5"/>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5"/>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5"/>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5"/>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5"/>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5"/>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5"/>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5"/>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dk2"/>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25"/>
          <p:cNvGrpSpPr/>
          <p:nvPr/>
        </p:nvGrpSpPr>
        <p:grpSpPr>
          <a:xfrm>
            <a:off x="4313685" y="2999817"/>
            <a:ext cx="530320" cy="530308"/>
            <a:chOff x="5720325" y="1250450"/>
            <a:chExt cx="1103225" cy="1103200"/>
          </a:xfrm>
        </p:grpSpPr>
        <p:sp>
          <p:nvSpPr>
            <p:cNvPr id="1113" name="Google Shape;1113;p25"/>
            <p:cNvSpPr/>
            <p:nvPr/>
          </p:nvSpPr>
          <p:spPr>
            <a:xfrm>
              <a:off x="5720325" y="1250450"/>
              <a:ext cx="1103225" cy="551600"/>
            </a:xfrm>
            <a:custGeom>
              <a:avLst/>
              <a:gdLst/>
              <a:ahLst/>
              <a:cxnLst/>
              <a:rect l="l" t="t" r="r" b="b"/>
              <a:pathLst>
                <a:path w="44129" h="22064" extrusionOk="0">
                  <a:moveTo>
                    <a:pt x="22064" y="0"/>
                  </a:moveTo>
                  <a:cubicBezTo>
                    <a:pt x="9879" y="0"/>
                    <a:pt x="1" y="9878"/>
                    <a:pt x="1" y="22064"/>
                  </a:cubicBezTo>
                  <a:lnTo>
                    <a:pt x="44128" y="22064"/>
                  </a:lnTo>
                  <a:cubicBezTo>
                    <a:pt x="44128" y="9878"/>
                    <a:pt x="34250" y="0"/>
                    <a:pt x="220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5"/>
            <p:cNvSpPr/>
            <p:nvPr/>
          </p:nvSpPr>
          <p:spPr>
            <a:xfrm>
              <a:off x="5822600" y="2122000"/>
              <a:ext cx="898725" cy="38425"/>
            </a:xfrm>
            <a:custGeom>
              <a:avLst/>
              <a:gdLst/>
              <a:ahLst/>
              <a:cxnLst/>
              <a:rect l="l" t="t" r="r" b="b"/>
              <a:pathLst>
                <a:path w="35949" h="1537" extrusionOk="0">
                  <a:moveTo>
                    <a:pt x="0" y="0"/>
                  </a:moveTo>
                  <a:cubicBezTo>
                    <a:pt x="378" y="531"/>
                    <a:pt x="780" y="1043"/>
                    <a:pt x="1203" y="1537"/>
                  </a:cubicBezTo>
                  <a:lnTo>
                    <a:pt x="34746" y="1537"/>
                  </a:lnTo>
                  <a:cubicBezTo>
                    <a:pt x="35168" y="1043"/>
                    <a:pt x="35570" y="531"/>
                    <a:pt x="359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5"/>
            <p:cNvSpPr/>
            <p:nvPr/>
          </p:nvSpPr>
          <p:spPr>
            <a:xfrm>
              <a:off x="5985075" y="2273275"/>
              <a:ext cx="573750" cy="29675"/>
            </a:xfrm>
            <a:custGeom>
              <a:avLst/>
              <a:gdLst/>
              <a:ahLst/>
              <a:cxnLst/>
              <a:rect l="l" t="t" r="r" b="b"/>
              <a:pathLst>
                <a:path w="22950" h="1187" extrusionOk="0">
                  <a:moveTo>
                    <a:pt x="1" y="0"/>
                  </a:moveTo>
                  <a:cubicBezTo>
                    <a:pt x="717" y="438"/>
                    <a:pt x="1460" y="833"/>
                    <a:pt x="2226" y="1187"/>
                  </a:cubicBezTo>
                  <a:lnTo>
                    <a:pt x="20725" y="1187"/>
                  </a:lnTo>
                  <a:cubicBezTo>
                    <a:pt x="21490" y="833"/>
                    <a:pt x="22233" y="435"/>
                    <a:pt x="229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5"/>
            <p:cNvSpPr/>
            <p:nvPr/>
          </p:nvSpPr>
          <p:spPr>
            <a:xfrm>
              <a:off x="5898675" y="2208175"/>
              <a:ext cx="746500" cy="28125"/>
            </a:xfrm>
            <a:custGeom>
              <a:avLst/>
              <a:gdLst/>
              <a:ahLst/>
              <a:cxnLst/>
              <a:rect l="l" t="t" r="r" b="b"/>
              <a:pathLst>
                <a:path w="29860" h="1125" extrusionOk="0">
                  <a:moveTo>
                    <a:pt x="1" y="0"/>
                  </a:moveTo>
                  <a:cubicBezTo>
                    <a:pt x="427" y="391"/>
                    <a:pt x="867" y="767"/>
                    <a:pt x="1323" y="1125"/>
                  </a:cubicBezTo>
                  <a:lnTo>
                    <a:pt x="28538" y="1125"/>
                  </a:lnTo>
                  <a:cubicBezTo>
                    <a:pt x="28994" y="767"/>
                    <a:pt x="29435" y="391"/>
                    <a:pt x="29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5"/>
            <p:cNvSpPr/>
            <p:nvPr/>
          </p:nvSpPr>
          <p:spPr>
            <a:xfrm>
              <a:off x="5725875" y="1880175"/>
              <a:ext cx="1092175" cy="54600"/>
            </a:xfrm>
            <a:custGeom>
              <a:avLst/>
              <a:gdLst/>
              <a:ahLst/>
              <a:cxnLst/>
              <a:rect l="l" t="t" r="r" b="b"/>
              <a:pathLst>
                <a:path w="43687" h="2184" extrusionOk="0">
                  <a:moveTo>
                    <a:pt x="0" y="1"/>
                  </a:moveTo>
                  <a:cubicBezTo>
                    <a:pt x="106" y="741"/>
                    <a:pt x="246" y="1469"/>
                    <a:pt x="423" y="2184"/>
                  </a:cubicBezTo>
                  <a:lnTo>
                    <a:pt x="43264" y="2184"/>
                  </a:lnTo>
                  <a:cubicBezTo>
                    <a:pt x="43440" y="1468"/>
                    <a:pt x="43581" y="740"/>
                    <a:pt x="436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5"/>
            <p:cNvSpPr/>
            <p:nvPr/>
          </p:nvSpPr>
          <p:spPr>
            <a:xfrm>
              <a:off x="5762450" y="2013750"/>
              <a:ext cx="1019000" cy="45250"/>
            </a:xfrm>
            <a:custGeom>
              <a:avLst/>
              <a:gdLst/>
              <a:ahLst/>
              <a:cxnLst/>
              <a:rect l="l" t="t" r="r" b="b"/>
              <a:pathLst>
                <a:path w="40760" h="1810" extrusionOk="0">
                  <a:moveTo>
                    <a:pt x="1" y="1"/>
                  </a:moveTo>
                  <a:cubicBezTo>
                    <a:pt x="257" y="620"/>
                    <a:pt x="542" y="1222"/>
                    <a:pt x="853" y="1810"/>
                  </a:cubicBezTo>
                  <a:lnTo>
                    <a:pt x="39908" y="1810"/>
                  </a:lnTo>
                  <a:cubicBezTo>
                    <a:pt x="40218" y="1222"/>
                    <a:pt x="40502" y="618"/>
                    <a:pt x="407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5"/>
            <p:cNvSpPr/>
            <p:nvPr/>
          </p:nvSpPr>
          <p:spPr>
            <a:xfrm>
              <a:off x="6109250" y="2329250"/>
              <a:ext cx="325425" cy="24400"/>
            </a:xfrm>
            <a:custGeom>
              <a:avLst/>
              <a:gdLst/>
              <a:ahLst/>
              <a:cxnLst/>
              <a:rect l="l" t="t" r="r" b="b"/>
              <a:pathLst>
                <a:path w="13017" h="976" extrusionOk="0">
                  <a:moveTo>
                    <a:pt x="1" y="1"/>
                  </a:moveTo>
                  <a:cubicBezTo>
                    <a:pt x="2058" y="636"/>
                    <a:pt x="4244" y="976"/>
                    <a:pt x="6509" y="976"/>
                  </a:cubicBezTo>
                  <a:cubicBezTo>
                    <a:pt x="8773" y="976"/>
                    <a:pt x="10959" y="634"/>
                    <a:pt x="130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SECTION_HEADER_2">
    <p:bg>
      <p:bgPr>
        <a:solidFill>
          <a:schemeClr val="accent5"/>
        </a:solidFill>
        <a:effectLst/>
      </p:bgPr>
    </p:bg>
    <p:spTree>
      <p:nvGrpSpPr>
        <p:cNvPr id="1" name="Shape 1120"/>
        <p:cNvGrpSpPr/>
        <p:nvPr/>
      </p:nvGrpSpPr>
      <p:grpSpPr>
        <a:xfrm>
          <a:off x="0" y="0"/>
          <a:ext cx="0" cy="0"/>
          <a:chOff x="0" y="0"/>
          <a:chExt cx="0" cy="0"/>
        </a:xfrm>
      </p:grpSpPr>
      <p:pic>
        <p:nvPicPr>
          <p:cNvPr id="1121" name="Google Shape;1121;p26"/>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122" name="Google Shape;1122;p26"/>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 name="Google Shape;1123;p26"/>
          <p:cNvGrpSpPr/>
          <p:nvPr/>
        </p:nvGrpSpPr>
        <p:grpSpPr>
          <a:xfrm>
            <a:off x="372025" y="321975"/>
            <a:ext cx="8400000" cy="4499700"/>
            <a:chOff x="372025" y="321975"/>
            <a:chExt cx="8400000" cy="4499700"/>
          </a:xfrm>
        </p:grpSpPr>
        <p:sp>
          <p:nvSpPr>
            <p:cNvPr id="1124" name="Google Shape;1124;p26"/>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6"/>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6"/>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6"/>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6"/>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26"/>
          <p:cNvGrpSpPr/>
          <p:nvPr/>
        </p:nvGrpSpPr>
        <p:grpSpPr>
          <a:xfrm>
            <a:off x="371330" y="3818004"/>
            <a:ext cx="8400431" cy="1003659"/>
            <a:chOff x="4122825" y="2769975"/>
            <a:chExt cx="4390775" cy="1934950"/>
          </a:xfrm>
        </p:grpSpPr>
        <p:sp>
          <p:nvSpPr>
            <p:cNvPr id="1130" name="Google Shape;1130;p26"/>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6"/>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6"/>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6"/>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6"/>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6"/>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6"/>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6"/>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6"/>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6"/>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6"/>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6"/>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6"/>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6"/>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6"/>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6"/>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6"/>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6"/>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6"/>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6"/>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6"/>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6"/>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6"/>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26"/>
          <p:cNvGrpSpPr/>
          <p:nvPr/>
        </p:nvGrpSpPr>
        <p:grpSpPr>
          <a:xfrm rot="10800000" flipH="1">
            <a:off x="371330" y="540079"/>
            <a:ext cx="8400431" cy="1003659"/>
            <a:chOff x="4122825" y="2769975"/>
            <a:chExt cx="4390775" cy="1934950"/>
          </a:xfrm>
        </p:grpSpPr>
        <p:sp>
          <p:nvSpPr>
            <p:cNvPr id="1154" name="Google Shape;1154;p26"/>
            <p:cNvSpPr/>
            <p:nvPr/>
          </p:nvSpPr>
          <p:spPr>
            <a:xfrm>
              <a:off x="4122825" y="2769975"/>
              <a:ext cx="4390775" cy="1399600"/>
            </a:xfrm>
            <a:custGeom>
              <a:avLst/>
              <a:gdLst/>
              <a:ahLst/>
              <a:cxnLst/>
              <a:rect l="l" t="t" r="r" b="b"/>
              <a:pathLst>
                <a:path w="175631" h="55984" fill="none" extrusionOk="0">
                  <a:moveTo>
                    <a:pt x="175486" y="55983"/>
                  </a:moveTo>
                  <a:cubicBezTo>
                    <a:pt x="175594" y="55983"/>
                    <a:pt x="175630" y="55808"/>
                    <a:pt x="175534" y="55748"/>
                  </a:cubicBezTo>
                  <a:lnTo>
                    <a:pt x="87817" y="1"/>
                  </a:lnTo>
                  <a:lnTo>
                    <a:pt x="97" y="55748"/>
                  </a:lnTo>
                  <a:cubicBezTo>
                    <a:pt x="1" y="55810"/>
                    <a:pt x="37" y="55983"/>
                    <a:pt x="146" y="55983"/>
                  </a:cubicBez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6"/>
            <p:cNvSpPr/>
            <p:nvPr/>
          </p:nvSpPr>
          <p:spPr>
            <a:xfrm>
              <a:off x="5419875" y="2769975"/>
              <a:ext cx="898375" cy="1934950"/>
            </a:xfrm>
            <a:custGeom>
              <a:avLst/>
              <a:gdLst/>
              <a:ahLst/>
              <a:cxnLst/>
              <a:rect l="l" t="t" r="r" b="b"/>
              <a:pathLst>
                <a:path w="35935" h="77398" fill="none" extrusionOk="0">
                  <a:moveTo>
                    <a:pt x="35935" y="1"/>
                  </a:moveTo>
                  <a:lnTo>
                    <a:pt x="0"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6"/>
            <p:cNvSpPr/>
            <p:nvPr/>
          </p:nvSpPr>
          <p:spPr>
            <a:xfrm>
              <a:off x="4355900" y="2769975"/>
              <a:ext cx="1962350" cy="1934950"/>
            </a:xfrm>
            <a:custGeom>
              <a:avLst/>
              <a:gdLst/>
              <a:ahLst/>
              <a:cxnLst/>
              <a:rect l="l" t="t" r="r" b="b"/>
              <a:pathLst>
                <a:path w="78494" h="77398" fill="none" extrusionOk="0">
                  <a:moveTo>
                    <a:pt x="0" y="77398"/>
                  </a:moveTo>
                  <a:lnTo>
                    <a:pt x="78494"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6"/>
            <p:cNvSpPr/>
            <p:nvPr/>
          </p:nvSpPr>
          <p:spPr>
            <a:xfrm>
              <a:off x="6318225" y="2769975"/>
              <a:ext cx="898350" cy="1934950"/>
            </a:xfrm>
            <a:custGeom>
              <a:avLst/>
              <a:gdLst/>
              <a:ahLst/>
              <a:cxnLst/>
              <a:rect l="l" t="t" r="r" b="b"/>
              <a:pathLst>
                <a:path w="35934" h="77398" fill="none" extrusionOk="0">
                  <a:moveTo>
                    <a:pt x="1" y="1"/>
                  </a:moveTo>
                  <a:lnTo>
                    <a:pt x="35934" y="77398"/>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6"/>
            <p:cNvSpPr/>
            <p:nvPr/>
          </p:nvSpPr>
          <p:spPr>
            <a:xfrm>
              <a:off x="6318225" y="2769975"/>
              <a:ext cx="1962350" cy="1934950"/>
            </a:xfrm>
            <a:custGeom>
              <a:avLst/>
              <a:gdLst/>
              <a:ahLst/>
              <a:cxnLst/>
              <a:rect l="l" t="t" r="r" b="b"/>
              <a:pathLst>
                <a:path w="78494" h="77398" fill="none" extrusionOk="0">
                  <a:moveTo>
                    <a:pt x="78493" y="77398"/>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6"/>
            <p:cNvSpPr/>
            <p:nvPr/>
          </p:nvSpPr>
          <p:spPr>
            <a:xfrm>
              <a:off x="4123850" y="3851100"/>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6"/>
            <p:cNvSpPr/>
            <p:nvPr/>
          </p:nvSpPr>
          <p:spPr>
            <a:xfrm>
              <a:off x="4123850" y="4346500"/>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6"/>
            <p:cNvSpPr/>
            <p:nvPr/>
          </p:nvSpPr>
          <p:spPr>
            <a:xfrm>
              <a:off x="4123850" y="35573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6"/>
            <p:cNvSpPr/>
            <p:nvPr/>
          </p:nvSpPr>
          <p:spPr>
            <a:xfrm>
              <a:off x="4123850" y="335342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6"/>
            <p:cNvSpPr/>
            <p:nvPr/>
          </p:nvSpPr>
          <p:spPr>
            <a:xfrm>
              <a:off x="4123850" y="3194925"/>
              <a:ext cx="4389300" cy="25"/>
            </a:xfrm>
            <a:custGeom>
              <a:avLst/>
              <a:gdLst/>
              <a:ahLst/>
              <a:cxnLst/>
              <a:rect l="l" t="t" r="r" b="b"/>
              <a:pathLst>
                <a:path w="175572" h="1" fill="none" extrusionOk="0">
                  <a:moveTo>
                    <a:pt x="1" y="1"/>
                  </a:moveTo>
                  <a:lnTo>
                    <a:pt x="17557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6"/>
            <p:cNvSpPr/>
            <p:nvPr/>
          </p:nvSpPr>
          <p:spPr>
            <a:xfrm>
              <a:off x="4123850" y="3079875"/>
              <a:ext cx="4388725" cy="25"/>
            </a:xfrm>
            <a:custGeom>
              <a:avLst/>
              <a:gdLst/>
              <a:ahLst/>
              <a:cxnLst/>
              <a:rect l="l" t="t" r="r" b="b"/>
              <a:pathLst>
                <a:path w="175549" h="1" fill="none" extrusionOk="0">
                  <a:moveTo>
                    <a:pt x="1" y="1"/>
                  </a:moveTo>
                  <a:lnTo>
                    <a:pt x="175549"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6"/>
            <p:cNvSpPr/>
            <p:nvPr/>
          </p:nvSpPr>
          <p:spPr>
            <a:xfrm>
              <a:off x="4123850" y="2976475"/>
              <a:ext cx="4389300" cy="25"/>
            </a:xfrm>
            <a:custGeom>
              <a:avLst/>
              <a:gdLst/>
              <a:ahLst/>
              <a:cxnLst/>
              <a:rect l="l" t="t" r="r" b="b"/>
              <a:pathLst>
                <a:path w="175572" h="1" fill="none" extrusionOk="0">
                  <a:moveTo>
                    <a:pt x="1" y="0"/>
                  </a:moveTo>
                  <a:lnTo>
                    <a:pt x="175571"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6"/>
            <p:cNvSpPr/>
            <p:nvPr/>
          </p:nvSpPr>
          <p:spPr>
            <a:xfrm>
              <a:off x="4123850" y="2880100"/>
              <a:ext cx="4388725" cy="25"/>
            </a:xfrm>
            <a:custGeom>
              <a:avLst/>
              <a:gdLst/>
              <a:ahLst/>
              <a:cxnLst/>
              <a:rect l="l" t="t" r="r" b="b"/>
              <a:pathLst>
                <a:path w="175549" h="1" fill="none" extrusionOk="0">
                  <a:moveTo>
                    <a:pt x="1" y="0"/>
                  </a:moveTo>
                  <a:lnTo>
                    <a:pt x="175549" y="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6"/>
            <p:cNvSpPr/>
            <p:nvPr/>
          </p:nvSpPr>
          <p:spPr>
            <a:xfrm>
              <a:off x="4123850" y="2769975"/>
              <a:ext cx="2194400" cy="979100"/>
            </a:xfrm>
            <a:custGeom>
              <a:avLst/>
              <a:gdLst/>
              <a:ahLst/>
              <a:cxnLst/>
              <a:rect l="l" t="t" r="r" b="b"/>
              <a:pathLst>
                <a:path w="87776" h="39164" fill="none" extrusionOk="0">
                  <a:moveTo>
                    <a:pt x="87776" y="1"/>
                  </a:moveTo>
                  <a:lnTo>
                    <a:pt x="1"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6"/>
            <p:cNvSpPr/>
            <p:nvPr/>
          </p:nvSpPr>
          <p:spPr>
            <a:xfrm>
              <a:off x="4123850" y="2769975"/>
              <a:ext cx="2194400" cy="662050"/>
            </a:xfrm>
            <a:custGeom>
              <a:avLst/>
              <a:gdLst/>
              <a:ahLst/>
              <a:cxnLst/>
              <a:rect l="l" t="t" r="r" b="b"/>
              <a:pathLst>
                <a:path w="87776" h="26482" fill="none" extrusionOk="0">
                  <a:moveTo>
                    <a:pt x="87776" y="1"/>
                  </a:moveTo>
                  <a:lnTo>
                    <a:pt x="1"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6"/>
            <p:cNvSpPr/>
            <p:nvPr/>
          </p:nvSpPr>
          <p:spPr>
            <a:xfrm>
              <a:off x="4123850" y="2769975"/>
              <a:ext cx="2194400" cy="407100"/>
            </a:xfrm>
            <a:custGeom>
              <a:avLst/>
              <a:gdLst/>
              <a:ahLst/>
              <a:cxnLst/>
              <a:rect l="l" t="t" r="r" b="b"/>
              <a:pathLst>
                <a:path w="87776" h="16284" fill="none" extrusionOk="0">
                  <a:moveTo>
                    <a:pt x="87776" y="1"/>
                  </a:moveTo>
                  <a:lnTo>
                    <a:pt x="1"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6"/>
            <p:cNvSpPr/>
            <p:nvPr/>
          </p:nvSpPr>
          <p:spPr>
            <a:xfrm>
              <a:off x="4123850" y="2769975"/>
              <a:ext cx="2194400" cy="206525"/>
            </a:xfrm>
            <a:custGeom>
              <a:avLst/>
              <a:gdLst/>
              <a:ahLst/>
              <a:cxnLst/>
              <a:rect l="l" t="t" r="r" b="b"/>
              <a:pathLst>
                <a:path w="87776" h="8261" fill="none" extrusionOk="0">
                  <a:moveTo>
                    <a:pt x="87776" y="1"/>
                  </a:moveTo>
                  <a:lnTo>
                    <a:pt x="1"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6"/>
            <p:cNvSpPr/>
            <p:nvPr/>
          </p:nvSpPr>
          <p:spPr>
            <a:xfrm>
              <a:off x="4123850" y="2769975"/>
              <a:ext cx="2194400" cy="25"/>
            </a:xfrm>
            <a:custGeom>
              <a:avLst/>
              <a:gdLst/>
              <a:ahLst/>
              <a:cxnLst/>
              <a:rect l="l" t="t" r="r" b="b"/>
              <a:pathLst>
                <a:path w="87776" h="1" fill="none" extrusionOk="0">
                  <a:moveTo>
                    <a:pt x="87776" y="1"/>
                  </a:moveTo>
                  <a:lnTo>
                    <a:pt x="1"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6"/>
            <p:cNvSpPr/>
            <p:nvPr/>
          </p:nvSpPr>
          <p:spPr>
            <a:xfrm>
              <a:off x="6318700" y="2769975"/>
              <a:ext cx="2194450" cy="979100"/>
            </a:xfrm>
            <a:custGeom>
              <a:avLst/>
              <a:gdLst/>
              <a:ahLst/>
              <a:cxnLst/>
              <a:rect l="l" t="t" r="r" b="b"/>
              <a:pathLst>
                <a:path w="87778" h="39164" fill="none" extrusionOk="0">
                  <a:moveTo>
                    <a:pt x="1" y="1"/>
                  </a:moveTo>
                  <a:lnTo>
                    <a:pt x="87777" y="3916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6"/>
            <p:cNvSpPr/>
            <p:nvPr/>
          </p:nvSpPr>
          <p:spPr>
            <a:xfrm>
              <a:off x="6318700" y="2769975"/>
              <a:ext cx="2194450" cy="662050"/>
            </a:xfrm>
            <a:custGeom>
              <a:avLst/>
              <a:gdLst/>
              <a:ahLst/>
              <a:cxnLst/>
              <a:rect l="l" t="t" r="r" b="b"/>
              <a:pathLst>
                <a:path w="87778" h="26482" fill="none" extrusionOk="0">
                  <a:moveTo>
                    <a:pt x="1" y="1"/>
                  </a:moveTo>
                  <a:lnTo>
                    <a:pt x="87777" y="2648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6"/>
            <p:cNvSpPr/>
            <p:nvPr/>
          </p:nvSpPr>
          <p:spPr>
            <a:xfrm>
              <a:off x="6318700" y="2769975"/>
              <a:ext cx="2194450" cy="407100"/>
            </a:xfrm>
            <a:custGeom>
              <a:avLst/>
              <a:gdLst/>
              <a:ahLst/>
              <a:cxnLst/>
              <a:rect l="l" t="t" r="r" b="b"/>
              <a:pathLst>
                <a:path w="87778" h="16284" fill="none" extrusionOk="0">
                  <a:moveTo>
                    <a:pt x="1" y="1"/>
                  </a:moveTo>
                  <a:lnTo>
                    <a:pt x="87777" y="16284"/>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6"/>
            <p:cNvSpPr/>
            <p:nvPr/>
          </p:nvSpPr>
          <p:spPr>
            <a:xfrm>
              <a:off x="6318700" y="2769975"/>
              <a:ext cx="2194450" cy="206525"/>
            </a:xfrm>
            <a:custGeom>
              <a:avLst/>
              <a:gdLst/>
              <a:ahLst/>
              <a:cxnLst/>
              <a:rect l="l" t="t" r="r" b="b"/>
              <a:pathLst>
                <a:path w="87778" h="8261" fill="none" extrusionOk="0">
                  <a:moveTo>
                    <a:pt x="1" y="1"/>
                  </a:moveTo>
                  <a:lnTo>
                    <a:pt x="87777" y="8260"/>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6"/>
            <p:cNvSpPr/>
            <p:nvPr/>
          </p:nvSpPr>
          <p:spPr>
            <a:xfrm>
              <a:off x="6318700" y="2769975"/>
              <a:ext cx="2194450" cy="25"/>
            </a:xfrm>
            <a:custGeom>
              <a:avLst/>
              <a:gdLst/>
              <a:ahLst/>
              <a:cxnLst/>
              <a:rect l="l" t="t" r="r" b="b"/>
              <a:pathLst>
                <a:path w="87778" h="1" fill="none" extrusionOk="0">
                  <a:moveTo>
                    <a:pt x="1" y="1"/>
                  </a:moveTo>
                  <a:lnTo>
                    <a:pt x="87777" y="1"/>
                  </a:lnTo>
                </a:path>
              </a:pathLst>
            </a:custGeom>
            <a:noFill/>
            <a:ln w="9525" cap="flat" cmpd="sng">
              <a:solidFill>
                <a:schemeClr val="accent4"/>
              </a:solidFill>
              <a:prstDash val="solid"/>
              <a:miter lim="106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3">
  <p:cSld name="TITLE_ONLY_1">
    <p:spTree>
      <p:nvGrpSpPr>
        <p:cNvPr id="1" name="Shape 1177"/>
        <p:cNvGrpSpPr/>
        <p:nvPr/>
      </p:nvGrpSpPr>
      <p:grpSpPr>
        <a:xfrm>
          <a:off x="0" y="0"/>
          <a:ext cx="0" cy="0"/>
          <a:chOff x="0" y="0"/>
          <a:chExt cx="0" cy="0"/>
        </a:xfrm>
      </p:grpSpPr>
      <p:pic>
        <p:nvPicPr>
          <p:cNvPr id="1178" name="Google Shape;1178;p27"/>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1179" name="Google Shape;1179;p27"/>
          <p:cNvGrpSpPr/>
          <p:nvPr/>
        </p:nvGrpSpPr>
        <p:grpSpPr>
          <a:xfrm>
            <a:off x="372025" y="321975"/>
            <a:ext cx="8400000" cy="4503300"/>
            <a:chOff x="372025" y="321975"/>
            <a:chExt cx="8400000" cy="4503300"/>
          </a:xfrm>
        </p:grpSpPr>
        <p:grpSp>
          <p:nvGrpSpPr>
            <p:cNvPr id="1180" name="Google Shape;1180;p27"/>
            <p:cNvGrpSpPr/>
            <p:nvPr/>
          </p:nvGrpSpPr>
          <p:grpSpPr>
            <a:xfrm>
              <a:off x="372025" y="321975"/>
              <a:ext cx="8400000" cy="4503300"/>
              <a:chOff x="372025" y="321975"/>
              <a:chExt cx="8400000" cy="4503300"/>
            </a:xfrm>
          </p:grpSpPr>
          <p:sp>
            <p:nvSpPr>
              <p:cNvPr id="1181" name="Google Shape;1181;p27"/>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 name="Google Shape;1182;p27"/>
              <p:cNvGrpSpPr/>
              <p:nvPr/>
            </p:nvGrpSpPr>
            <p:grpSpPr>
              <a:xfrm>
                <a:off x="372025" y="321975"/>
                <a:ext cx="8400000" cy="4499700"/>
                <a:chOff x="372025" y="321975"/>
                <a:chExt cx="8400000" cy="4499700"/>
              </a:xfrm>
            </p:grpSpPr>
            <p:sp>
              <p:nvSpPr>
                <p:cNvPr id="1183" name="Google Shape;1183;p27"/>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7"/>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7"/>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7"/>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7"/>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7"/>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9" name="Google Shape;1189;p27"/>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1190" name="Google Shape;1190;p27"/>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4">
  <p:cSld name="MAIN_POINT_1">
    <p:bg>
      <p:bgPr>
        <a:solidFill>
          <a:schemeClr val="accent2"/>
        </a:solidFill>
        <a:effectLst/>
      </p:bgPr>
    </p:bg>
    <p:spTree>
      <p:nvGrpSpPr>
        <p:cNvPr id="1" name="Shape 1191"/>
        <p:cNvGrpSpPr/>
        <p:nvPr/>
      </p:nvGrpSpPr>
      <p:grpSpPr>
        <a:xfrm>
          <a:off x="0" y="0"/>
          <a:ext cx="0" cy="0"/>
          <a:chOff x="0" y="0"/>
          <a:chExt cx="0" cy="0"/>
        </a:xfrm>
      </p:grpSpPr>
      <p:grpSp>
        <p:nvGrpSpPr>
          <p:cNvPr id="1192" name="Google Shape;1192;p28"/>
          <p:cNvGrpSpPr/>
          <p:nvPr/>
        </p:nvGrpSpPr>
        <p:grpSpPr>
          <a:xfrm rot="816243">
            <a:off x="7885012" y="585070"/>
            <a:ext cx="624221" cy="2019733"/>
            <a:chOff x="6505688" y="3123675"/>
            <a:chExt cx="624250" cy="2019825"/>
          </a:xfrm>
        </p:grpSpPr>
        <p:sp>
          <p:nvSpPr>
            <p:cNvPr id="1193" name="Google Shape;1193;p28"/>
            <p:cNvSpPr/>
            <p:nvPr/>
          </p:nvSpPr>
          <p:spPr>
            <a:xfrm>
              <a:off x="6666113" y="3575400"/>
              <a:ext cx="322850" cy="555300"/>
            </a:xfrm>
            <a:custGeom>
              <a:avLst/>
              <a:gdLst/>
              <a:ahLst/>
              <a:cxnLst/>
              <a:rect l="l" t="t" r="r" b="b"/>
              <a:pathLst>
                <a:path w="12914" h="22212" extrusionOk="0">
                  <a:moveTo>
                    <a:pt x="6599" y="1"/>
                  </a:moveTo>
                  <a:cubicBezTo>
                    <a:pt x="6584" y="1"/>
                    <a:pt x="6568" y="1"/>
                    <a:pt x="6552" y="1"/>
                  </a:cubicBezTo>
                  <a:lnTo>
                    <a:pt x="6198" y="4"/>
                  </a:lnTo>
                  <a:cubicBezTo>
                    <a:pt x="2777" y="30"/>
                    <a:pt x="1" y="2848"/>
                    <a:pt x="25" y="6268"/>
                  </a:cubicBezTo>
                  <a:lnTo>
                    <a:pt x="99" y="16039"/>
                  </a:lnTo>
                  <a:cubicBezTo>
                    <a:pt x="123" y="19443"/>
                    <a:pt x="2916" y="22211"/>
                    <a:pt x="6315" y="22211"/>
                  </a:cubicBezTo>
                  <a:cubicBezTo>
                    <a:pt x="6331" y="22211"/>
                    <a:pt x="6346" y="22211"/>
                    <a:pt x="6362" y="22211"/>
                  </a:cubicBezTo>
                  <a:lnTo>
                    <a:pt x="6717" y="22210"/>
                  </a:lnTo>
                  <a:cubicBezTo>
                    <a:pt x="10137" y="22183"/>
                    <a:pt x="12914" y="19364"/>
                    <a:pt x="12891" y="15944"/>
                  </a:cubicBezTo>
                  <a:lnTo>
                    <a:pt x="12818" y="6174"/>
                  </a:lnTo>
                  <a:cubicBezTo>
                    <a:pt x="12791" y="2769"/>
                    <a:pt x="9999" y="1"/>
                    <a:pt x="65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8"/>
            <p:cNvSpPr/>
            <p:nvPr/>
          </p:nvSpPr>
          <p:spPr>
            <a:xfrm>
              <a:off x="6668613" y="3230325"/>
              <a:ext cx="58900" cy="480150"/>
            </a:xfrm>
            <a:custGeom>
              <a:avLst/>
              <a:gdLst/>
              <a:ahLst/>
              <a:cxnLst/>
              <a:rect l="l" t="t" r="r" b="b"/>
              <a:pathLst>
                <a:path w="2356" h="19206" extrusionOk="0">
                  <a:moveTo>
                    <a:pt x="1118" y="1"/>
                  </a:moveTo>
                  <a:cubicBezTo>
                    <a:pt x="1115" y="1"/>
                    <a:pt x="1111" y="1"/>
                    <a:pt x="1108" y="1"/>
                  </a:cubicBezTo>
                  <a:cubicBezTo>
                    <a:pt x="497" y="7"/>
                    <a:pt x="1" y="509"/>
                    <a:pt x="6" y="1118"/>
                  </a:cubicBezTo>
                  <a:lnTo>
                    <a:pt x="132" y="18104"/>
                  </a:lnTo>
                  <a:cubicBezTo>
                    <a:pt x="138" y="18710"/>
                    <a:pt x="634" y="19206"/>
                    <a:pt x="1241" y="19206"/>
                  </a:cubicBezTo>
                  <a:cubicBezTo>
                    <a:pt x="1244" y="19206"/>
                    <a:pt x="1247" y="19206"/>
                    <a:pt x="1251" y="19206"/>
                  </a:cubicBezTo>
                  <a:cubicBezTo>
                    <a:pt x="1860" y="19200"/>
                    <a:pt x="2355" y="18698"/>
                    <a:pt x="2352" y="18088"/>
                  </a:cubicBezTo>
                  <a:lnTo>
                    <a:pt x="2225" y="1102"/>
                  </a:lnTo>
                  <a:cubicBezTo>
                    <a:pt x="2219" y="496"/>
                    <a:pt x="1723" y="1"/>
                    <a:pt x="1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8"/>
            <p:cNvSpPr/>
            <p:nvPr/>
          </p:nvSpPr>
          <p:spPr>
            <a:xfrm>
              <a:off x="6845513" y="3147925"/>
              <a:ext cx="58875" cy="480150"/>
            </a:xfrm>
            <a:custGeom>
              <a:avLst/>
              <a:gdLst/>
              <a:ahLst/>
              <a:cxnLst/>
              <a:rect l="l" t="t" r="r" b="b"/>
              <a:pathLst>
                <a:path w="2355" h="19206" extrusionOk="0">
                  <a:moveTo>
                    <a:pt x="1115" y="1"/>
                  </a:moveTo>
                  <a:cubicBezTo>
                    <a:pt x="1112" y="1"/>
                    <a:pt x="1110" y="1"/>
                    <a:pt x="1107" y="1"/>
                  </a:cubicBezTo>
                  <a:cubicBezTo>
                    <a:pt x="498" y="7"/>
                    <a:pt x="0" y="509"/>
                    <a:pt x="6" y="1120"/>
                  </a:cubicBezTo>
                  <a:lnTo>
                    <a:pt x="133" y="18104"/>
                  </a:lnTo>
                  <a:cubicBezTo>
                    <a:pt x="137" y="18712"/>
                    <a:pt x="635" y="19206"/>
                    <a:pt x="1240" y="19206"/>
                  </a:cubicBezTo>
                  <a:cubicBezTo>
                    <a:pt x="1243" y="19206"/>
                    <a:pt x="1247" y="19206"/>
                    <a:pt x="1250" y="19206"/>
                  </a:cubicBezTo>
                  <a:cubicBezTo>
                    <a:pt x="1860" y="19201"/>
                    <a:pt x="2355" y="18698"/>
                    <a:pt x="2352" y="18088"/>
                  </a:cubicBezTo>
                  <a:lnTo>
                    <a:pt x="2224" y="1102"/>
                  </a:lnTo>
                  <a:cubicBezTo>
                    <a:pt x="2219" y="496"/>
                    <a:pt x="1721" y="1"/>
                    <a:pt x="1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8"/>
            <p:cNvSpPr/>
            <p:nvPr/>
          </p:nvSpPr>
          <p:spPr>
            <a:xfrm>
              <a:off x="6929863" y="3303225"/>
              <a:ext cx="58925" cy="480125"/>
            </a:xfrm>
            <a:custGeom>
              <a:avLst/>
              <a:gdLst/>
              <a:ahLst/>
              <a:cxnLst/>
              <a:rect l="l" t="t" r="r" b="b"/>
              <a:pathLst>
                <a:path w="2357" h="19205" extrusionOk="0">
                  <a:moveTo>
                    <a:pt x="1116" y="0"/>
                  </a:moveTo>
                  <a:cubicBezTo>
                    <a:pt x="1113" y="0"/>
                    <a:pt x="1110" y="0"/>
                    <a:pt x="1108" y="0"/>
                  </a:cubicBezTo>
                  <a:cubicBezTo>
                    <a:pt x="497" y="5"/>
                    <a:pt x="1" y="508"/>
                    <a:pt x="6" y="1117"/>
                  </a:cubicBezTo>
                  <a:lnTo>
                    <a:pt x="132" y="18103"/>
                  </a:lnTo>
                  <a:cubicBezTo>
                    <a:pt x="138" y="18711"/>
                    <a:pt x="637" y="19205"/>
                    <a:pt x="1246" y="19205"/>
                  </a:cubicBezTo>
                  <a:cubicBezTo>
                    <a:pt x="1247" y="19205"/>
                    <a:pt x="1249" y="19205"/>
                    <a:pt x="1251" y="19205"/>
                  </a:cubicBezTo>
                  <a:cubicBezTo>
                    <a:pt x="1860" y="19199"/>
                    <a:pt x="2357" y="18697"/>
                    <a:pt x="2352" y="18086"/>
                  </a:cubicBezTo>
                  <a:lnTo>
                    <a:pt x="2225" y="1102"/>
                  </a:lnTo>
                  <a:cubicBezTo>
                    <a:pt x="2219" y="494"/>
                    <a:pt x="1722" y="0"/>
                    <a:pt x="11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8"/>
            <p:cNvSpPr/>
            <p:nvPr/>
          </p:nvSpPr>
          <p:spPr>
            <a:xfrm>
              <a:off x="6756588" y="3123675"/>
              <a:ext cx="58900" cy="480150"/>
            </a:xfrm>
            <a:custGeom>
              <a:avLst/>
              <a:gdLst/>
              <a:ahLst/>
              <a:cxnLst/>
              <a:rect l="l" t="t" r="r" b="b"/>
              <a:pathLst>
                <a:path w="2356" h="19206" extrusionOk="0">
                  <a:moveTo>
                    <a:pt x="1118" y="1"/>
                  </a:moveTo>
                  <a:cubicBezTo>
                    <a:pt x="1115" y="1"/>
                    <a:pt x="1111" y="1"/>
                    <a:pt x="1108" y="1"/>
                  </a:cubicBezTo>
                  <a:cubicBezTo>
                    <a:pt x="497" y="5"/>
                    <a:pt x="1" y="509"/>
                    <a:pt x="6" y="1118"/>
                  </a:cubicBezTo>
                  <a:lnTo>
                    <a:pt x="132" y="18104"/>
                  </a:lnTo>
                  <a:cubicBezTo>
                    <a:pt x="138" y="18711"/>
                    <a:pt x="636" y="19206"/>
                    <a:pt x="1243" y="19206"/>
                  </a:cubicBezTo>
                  <a:cubicBezTo>
                    <a:pt x="1246" y="19206"/>
                    <a:pt x="1248" y="19206"/>
                    <a:pt x="1251" y="19206"/>
                  </a:cubicBezTo>
                  <a:cubicBezTo>
                    <a:pt x="1860" y="19200"/>
                    <a:pt x="2355" y="18698"/>
                    <a:pt x="2353" y="18087"/>
                  </a:cubicBezTo>
                  <a:lnTo>
                    <a:pt x="2225" y="1103"/>
                  </a:lnTo>
                  <a:cubicBezTo>
                    <a:pt x="2220" y="495"/>
                    <a:pt x="1723" y="1"/>
                    <a:pt x="1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8"/>
            <p:cNvSpPr/>
            <p:nvPr/>
          </p:nvSpPr>
          <p:spPr>
            <a:xfrm>
              <a:off x="6906838" y="3509750"/>
              <a:ext cx="223100" cy="595575"/>
            </a:xfrm>
            <a:custGeom>
              <a:avLst/>
              <a:gdLst/>
              <a:ahLst/>
              <a:cxnLst/>
              <a:rect l="l" t="t" r="r" b="b"/>
              <a:pathLst>
                <a:path w="8924" h="23823" extrusionOk="0">
                  <a:moveTo>
                    <a:pt x="8924" y="1"/>
                  </a:moveTo>
                  <a:lnTo>
                    <a:pt x="8924" y="1"/>
                  </a:lnTo>
                  <a:cubicBezTo>
                    <a:pt x="5941" y="1061"/>
                    <a:pt x="6087" y="4840"/>
                    <a:pt x="5299" y="7607"/>
                  </a:cubicBezTo>
                  <a:cubicBezTo>
                    <a:pt x="4845" y="9202"/>
                    <a:pt x="3410" y="13717"/>
                    <a:pt x="1715" y="13717"/>
                  </a:cubicBezTo>
                  <a:cubicBezTo>
                    <a:pt x="1221" y="13717"/>
                    <a:pt x="705" y="13334"/>
                    <a:pt x="185" y="12385"/>
                  </a:cubicBezTo>
                  <a:lnTo>
                    <a:pt x="0" y="23823"/>
                  </a:lnTo>
                  <a:cubicBezTo>
                    <a:pt x="3803" y="23505"/>
                    <a:pt x="5195" y="17626"/>
                    <a:pt x="5886" y="14373"/>
                  </a:cubicBezTo>
                  <a:cubicBezTo>
                    <a:pt x="6887" y="9654"/>
                    <a:pt x="8206" y="4819"/>
                    <a:pt x="89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8"/>
            <p:cNvSpPr/>
            <p:nvPr/>
          </p:nvSpPr>
          <p:spPr>
            <a:xfrm>
              <a:off x="6747688" y="3669775"/>
              <a:ext cx="185600" cy="234225"/>
            </a:xfrm>
            <a:custGeom>
              <a:avLst/>
              <a:gdLst/>
              <a:ahLst/>
              <a:cxnLst/>
              <a:rect l="l" t="t" r="r" b="b"/>
              <a:pathLst>
                <a:path w="7424" h="9369" extrusionOk="0">
                  <a:moveTo>
                    <a:pt x="3954" y="0"/>
                  </a:moveTo>
                  <a:cubicBezTo>
                    <a:pt x="2326" y="0"/>
                    <a:pt x="553" y="680"/>
                    <a:pt x="1" y="1987"/>
                  </a:cubicBezTo>
                  <a:lnTo>
                    <a:pt x="5" y="2486"/>
                  </a:lnTo>
                  <a:cubicBezTo>
                    <a:pt x="2248" y="4264"/>
                    <a:pt x="3089" y="6633"/>
                    <a:pt x="3547" y="9368"/>
                  </a:cubicBezTo>
                  <a:cubicBezTo>
                    <a:pt x="3369" y="6946"/>
                    <a:pt x="4597" y="3596"/>
                    <a:pt x="6951" y="2642"/>
                  </a:cubicBezTo>
                  <a:cubicBezTo>
                    <a:pt x="7423" y="856"/>
                    <a:pt x="5781" y="0"/>
                    <a:pt x="39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8"/>
            <p:cNvSpPr/>
            <p:nvPr/>
          </p:nvSpPr>
          <p:spPr>
            <a:xfrm>
              <a:off x="6505688" y="4325575"/>
              <a:ext cx="268950" cy="748475"/>
            </a:xfrm>
            <a:custGeom>
              <a:avLst/>
              <a:gdLst/>
              <a:ahLst/>
              <a:cxnLst/>
              <a:rect l="l" t="t" r="r" b="b"/>
              <a:pathLst>
                <a:path w="10758" h="29939" extrusionOk="0">
                  <a:moveTo>
                    <a:pt x="9635" y="1"/>
                  </a:moveTo>
                  <a:cubicBezTo>
                    <a:pt x="8785" y="1045"/>
                    <a:pt x="7633" y="1937"/>
                    <a:pt x="6784" y="2853"/>
                  </a:cubicBezTo>
                  <a:cubicBezTo>
                    <a:pt x="303" y="9833"/>
                    <a:pt x="0" y="19384"/>
                    <a:pt x="1838" y="28238"/>
                  </a:cubicBezTo>
                  <a:cubicBezTo>
                    <a:pt x="2043" y="29228"/>
                    <a:pt x="2918" y="29938"/>
                    <a:pt x="3928" y="29938"/>
                  </a:cubicBezTo>
                  <a:lnTo>
                    <a:pt x="8483" y="29938"/>
                  </a:lnTo>
                  <a:cubicBezTo>
                    <a:pt x="9656" y="29938"/>
                    <a:pt x="10609" y="28991"/>
                    <a:pt x="10615" y="27818"/>
                  </a:cubicBezTo>
                  <a:cubicBezTo>
                    <a:pt x="10643" y="22553"/>
                    <a:pt x="10718" y="8790"/>
                    <a:pt x="10758" y="1597"/>
                  </a:cubicBezTo>
                  <a:cubicBezTo>
                    <a:pt x="10346" y="1096"/>
                    <a:pt x="9971" y="564"/>
                    <a:pt x="96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8"/>
            <p:cNvSpPr/>
            <p:nvPr/>
          </p:nvSpPr>
          <p:spPr>
            <a:xfrm>
              <a:off x="6515438" y="4366125"/>
              <a:ext cx="219375" cy="610225"/>
            </a:xfrm>
            <a:custGeom>
              <a:avLst/>
              <a:gdLst/>
              <a:ahLst/>
              <a:cxnLst/>
              <a:rect l="l" t="t" r="r" b="b"/>
              <a:pathLst>
                <a:path w="8775" h="24409" extrusionOk="0">
                  <a:moveTo>
                    <a:pt x="7857" y="1"/>
                  </a:moveTo>
                  <a:cubicBezTo>
                    <a:pt x="7163" y="852"/>
                    <a:pt x="6226" y="1579"/>
                    <a:pt x="5533" y="2325"/>
                  </a:cubicBezTo>
                  <a:cubicBezTo>
                    <a:pt x="248" y="8016"/>
                    <a:pt x="1" y="15804"/>
                    <a:pt x="1500" y="23024"/>
                  </a:cubicBezTo>
                  <a:cubicBezTo>
                    <a:pt x="1667" y="23829"/>
                    <a:pt x="2380" y="24408"/>
                    <a:pt x="3204" y="24408"/>
                  </a:cubicBezTo>
                  <a:lnTo>
                    <a:pt x="6917" y="24408"/>
                  </a:lnTo>
                  <a:cubicBezTo>
                    <a:pt x="7874" y="24408"/>
                    <a:pt x="8651" y="23637"/>
                    <a:pt x="8655" y="22682"/>
                  </a:cubicBezTo>
                  <a:cubicBezTo>
                    <a:pt x="8680" y="18387"/>
                    <a:pt x="8741" y="7165"/>
                    <a:pt x="8774" y="1300"/>
                  </a:cubicBezTo>
                  <a:cubicBezTo>
                    <a:pt x="8438" y="892"/>
                    <a:pt x="8130" y="460"/>
                    <a:pt x="7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8"/>
            <p:cNvSpPr/>
            <p:nvPr/>
          </p:nvSpPr>
          <p:spPr>
            <a:xfrm>
              <a:off x="6892288" y="4372700"/>
              <a:ext cx="219950" cy="580550"/>
            </a:xfrm>
            <a:custGeom>
              <a:avLst/>
              <a:gdLst/>
              <a:ahLst/>
              <a:cxnLst/>
              <a:rect l="l" t="t" r="r" b="b"/>
              <a:pathLst>
                <a:path w="8798" h="23222" extrusionOk="0">
                  <a:moveTo>
                    <a:pt x="1250" y="1"/>
                  </a:moveTo>
                  <a:cubicBezTo>
                    <a:pt x="1222" y="1"/>
                    <a:pt x="1195" y="2"/>
                    <a:pt x="1167" y="4"/>
                  </a:cubicBezTo>
                  <a:cubicBezTo>
                    <a:pt x="431" y="57"/>
                    <a:pt x="336" y="311"/>
                    <a:pt x="183" y="2360"/>
                  </a:cubicBezTo>
                  <a:cubicBezTo>
                    <a:pt x="0" y="4799"/>
                    <a:pt x="137" y="8723"/>
                    <a:pt x="183" y="11156"/>
                  </a:cubicBezTo>
                  <a:cubicBezTo>
                    <a:pt x="255" y="14911"/>
                    <a:pt x="315" y="17737"/>
                    <a:pt x="333" y="21493"/>
                  </a:cubicBezTo>
                  <a:cubicBezTo>
                    <a:pt x="339" y="22450"/>
                    <a:pt x="1116" y="23221"/>
                    <a:pt x="2072" y="23221"/>
                  </a:cubicBezTo>
                  <a:lnTo>
                    <a:pt x="5787" y="23221"/>
                  </a:lnTo>
                  <a:cubicBezTo>
                    <a:pt x="6611" y="23221"/>
                    <a:pt x="7322" y="22643"/>
                    <a:pt x="7490" y="21835"/>
                  </a:cubicBezTo>
                  <a:cubicBezTo>
                    <a:pt x="8558" y="16691"/>
                    <a:pt x="8798" y="11079"/>
                    <a:pt x="6699" y="6151"/>
                  </a:cubicBezTo>
                  <a:cubicBezTo>
                    <a:pt x="5948" y="4385"/>
                    <a:pt x="3078" y="1"/>
                    <a:pt x="12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8"/>
            <p:cNvSpPr/>
            <p:nvPr/>
          </p:nvSpPr>
          <p:spPr>
            <a:xfrm>
              <a:off x="6988163" y="4495250"/>
              <a:ext cx="124200" cy="393575"/>
            </a:xfrm>
            <a:custGeom>
              <a:avLst/>
              <a:gdLst/>
              <a:ahLst/>
              <a:cxnLst/>
              <a:rect l="l" t="t" r="r" b="b"/>
              <a:pathLst>
                <a:path w="4968" h="15743" extrusionOk="0">
                  <a:moveTo>
                    <a:pt x="707" y="1"/>
                  </a:moveTo>
                  <a:cubicBezTo>
                    <a:pt x="691" y="1"/>
                    <a:pt x="675" y="1"/>
                    <a:pt x="660" y="3"/>
                  </a:cubicBezTo>
                  <a:cubicBezTo>
                    <a:pt x="244" y="41"/>
                    <a:pt x="192" y="213"/>
                    <a:pt x="103" y="1601"/>
                  </a:cubicBezTo>
                  <a:cubicBezTo>
                    <a:pt x="0" y="3254"/>
                    <a:pt x="78" y="5914"/>
                    <a:pt x="103" y="7563"/>
                  </a:cubicBezTo>
                  <a:cubicBezTo>
                    <a:pt x="145" y="10109"/>
                    <a:pt x="179" y="12025"/>
                    <a:pt x="189" y="14571"/>
                  </a:cubicBezTo>
                  <a:cubicBezTo>
                    <a:pt x="194" y="15221"/>
                    <a:pt x="631" y="15743"/>
                    <a:pt x="1172" y="15743"/>
                  </a:cubicBezTo>
                  <a:lnTo>
                    <a:pt x="3268" y="15743"/>
                  </a:lnTo>
                  <a:cubicBezTo>
                    <a:pt x="3733" y="15743"/>
                    <a:pt x="4135" y="15351"/>
                    <a:pt x="4229" y="14804"/>
                  </a:cubicBezTo>
                  <a:cubicBezTo>
                    <a:pt x="4834" y="11315"/>
                    <a:pt x="4967" y="7512"/>
                    <a:pt x="3784" y="4171"/>
                  </a:cubicBezTo>
                  <a:cubicBezTo>
                    <a:pt x="3360" y="2974"/>
                    <a:pt x="1739" y="1"/>
                    <a:pt x="7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8"/>
            <p:cNvSpPr/>
            <p:nvPr/>
          </p:nvSpPr>
          <p:spPr>
            <a:xfrm>
              <a:off x="6814788" y="4120300"/>
              <a:ext cx="20750" cy="883125"/>
            </a:xfrm>
            <a:custGeom>
              <a:avLst/>
              <a:gdLst/>
              <a:ahLst/>
              <a:cxnLst/>
              <a:rect l="l" t="t" r="r" b="b"/>
              <a:pathLst>
                <a:path w="830" h="35325" extrusionOk="0">
                  <a:moveTo>
                    <a:pt x="415" y="0"/>
                  </a:moveTo>
                  <a:cubicBezTo>
                    <a:pt x="186" y="0"/>
                    <a:pt x="0" y="186"/>
                    <a:pt x="0" y="415"/>
                  </a:cubicBezTo>
                  <a:lnTo>
                    <a:pt x="0" y="34908"/>
                  </a:lnTo>
                  <a:cubicBezTo>
                    <a:pt x="0" y="35138"/>
                    <a:pt x="186" y="35324"/>
                    <a:pt x="415" y="35324"/>
                  </a:cubicBezTo>
                  <a:cubicBezTo>
                    <a:pt x="644" y="35324"/>
                    <a:pt x="830" y="35138"/>
                    <a:pt x="830" y="34908"/>
                  </a:cubicBezTo>
                  <a:lnTo>
                    <a:pt x="830" y="415"/>
                  </a:lnTo>
                  <a:cubicBezTo>
                    <a:pt x="830" y="186"/>
                    <a:pt x="644" y="0"/>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8"/>
            <p:cNvSpPr/>
            <p:nvPr/>
          </p:nvSpPr>
          <p:spPr>
            <a:xfrm>
              <a:off x="6740563" y="4975650"/>
              <a:ext cx="167875" cy="167850"/>
            </a:xfrm>
            <a:custGeom>
              <a:avLst/>
              <a:gdLst/>
              <a:ahLst/>
              <a:cxnLst/>
              <a:rect l="l" t="t" r="r" b="b"/>
              <a:pathLst>
                <a:path w="6715" h="6714" extrusionOk="0">
                  <a:moveTo>
                    <a:pt x="3358" y="0"/>
                  </a:moveTo>
                  <a:cubicBezTo>
                    <a:pt x="1513" y="0"/>
                    <a:pt x="1" y="1512"/>
                    <a:pt x="1" y="3358"/>
                  </a:cubicBezTo>
                  <a:cubicBezTo>
                    <a:pt x="1" y="5203"/>
                    <a:pt x="1513" y="6714"/>
                    <a:pt x="3358" y="6714"/>
                  </a:cubicBezTo>
                  <a:cubicBezTo>
                    <a:pt x="5204" y="6714"/>
                    <a:pt x="6714" y="5203"/>
                    <a:pt x="6714" y="3358"/>
                  </a:cubicBezTo>
                  <a:cubicBezTo>
                    <a:pt x="6714" y="1512"/>
                    <a:pt x="5204" y="0"/>
                    <a:pt x="3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8"/>
            <p:cNvSpPr/>
            <p:nvPr/>
          </p:nvSpPr>
          <p:spPr>
            <a:xfrm>
              <a:off x="6520438" y="4328650"/>
              <a:ext cx="231925" cy="450350"/>
            </a:xfrm>
            <a:custGeom>
              <a:avLst/>
              <a:gdLst/>
              <a:ahLst/>
              <a:cxnLst/>
              <a:rect l="l" t="t" r="r" b="b"/>
              <a:pathLst>
                <a:path w="9277" h="18014" extrusionOk="0">
                  <a:moveTo>
                    <a:pt x="8807" y="1"/>
                  </a:moveTo>
                  <a:cubicBezTo>
                    <a:pt x="8683" y="1"/>
                    <a:pt x="8561" y="57"/>
                    <a:pt x="8480" y="164"/>
                  </a:cubicBezTo>
                  <a:cubicBezTo>
                    <a:pt x="7724" y="1151"/>
                    <a:pt x="7444" y="3660"/>
                    <a:pt x="7118" y="6567"/>
                  </a:cubicBezTo>
                  <a:cubicBezTo>
                    <a:pt x="6649" y="10770"/>
                    <a:pt x="6064" y="15998"/>
                    <a:pt x="3876" y="17009"/>
                  </a:cubicBezTo>
                  <a:cubicBezTo>
                    <a:pt x="3629" y="17124"/>
                    <a:pt x="3358" y="17181"/>
                    <a:pt x="3066" y="17181"/>
                  </a:cubicBezTo>
                  <a:cubicBezTo>
                    <a:pt x="2392" y="17181"/>
                    <a:pt x="1601" y="16878"/>
                    <a:pt x="705" y="16274"/>
                  </a:cubicBezTo>
                  <a:cubicBezTo>
                    <a:pt x="634" y="16226"/>
                    <a:pt x="553" y="16204"/>
                    <a:pt x="474" y="16204"/>
                  </a:cubicBezTo>
                  <a:cubicBezTo>
                    <a:pt x="340" y="16204"/>
                    <a:pt x="208" y="16269"/>
                    <a:pt x="128" y="16387"/>
                  </a:cubicBezTo>
                  <a:cubicBezTo>
                    <a:pt x="1" y="16579"/>
                    <a:pt x="51" y="16836"/>
                    <a:pt x="241" y="16964"/>
                  </a:cubicBezTo>
                  <a:cubicBezTo>
                    <a:pt x="1278" y="17662"/>
                    <a:pt x="2224" y="18014"/>
                    <a:pt x="3067" y="18014"/>
                  </a:cubicBezTo>
                  <a:cubicBezTo>
                    <a:pt x="3477" y="18014"/>
                    <a:pt x="3863" y="17929"/>
                    <a:pt x="4225" y="17762"/>
                  </a:cubicBezTo>
                  <a:cubicBezTo>
                    <a:pt x="6836" y="16553"/>
                    <a:pt x="7424" y="11299"/>
                    <a:pt x="7943" y="6660"/>
                  </a:cubicBezTo>
                  <a:cubicBezTo>
                    <a:pt x="8241" y="3992"/>
                    <a:pt x="8523" y="1473"/>
                    <a:pt x="9138" y="667"/>
                  </a:cubicBezTo>
                  <a:cubicBezTo>
                    <a:pt x="9277" y="486"/>
                    <a:pt x="9242" y="227"/>
                    <a:pt x="9060" y="86"/>
                  </a:cubicBezTo>
                  <a:cubicBezTo>
                    <a:pt x="8985" y="29"/>
                    <a:pt x="8895" y="1"/>
                    <a:pt x="88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8"/>
            <p:cNvSpPr/>
            <p:nvPr/>
          </p:nvSpPr>
          <p:spPr>
            <a:xfrm>
              <a:off x="6601713" y="4721000"/>
              <a:ext cx="57850" cy="57900"/>
            </a:xfrm>
            <a:custGeom>
              <a:avLst/>
              <a:gdLst/>
              <a:ahLst/>
              <a:cxnLst/>
              <a:rect l="l" t="t" r="r" b="b"/>
              <a:pathLst>
                <a:path w="2314" h="2316" extrusionOk="0">
                  <a:moveTo>
                    <a:pt x="1156" y="1"/>
                  </a:moveTo>
                  <a:cubicBezTo>
                    <a:pt x="519" y="1"/>
                    <a:pt x="0" y="522"/>
                    <a:pt x="0" y="1158"/>
                  </a:cubicBezTo>
                  <a:cubicBezTo>
                    <a:pt x="0" y="1795"/>
                    <a:pt x="519" y="2315"/>
                    <a:pt x="1156" y="2315"/>
                  </a:cubicBezTo>
                  <a:cubicBezTo>
                    <a:pt x="1793" y="2315"/>
                    <a:pt x="2313" y="1793"/>
                    <a:pt x="2313" y="1158"/>
                  </a:cubicBezTo>
                  <a:cubicBezTo>
                    <a:pt x="2313" y="522"/>
                    <a:pt x="1793" y="1"/>
                    <a:pt x="1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8"/>
            <p:cNvSpPr/>
            <p:nvPr/>
          </p:nvSpPr>
          <p:spPr>
            <a:xfrm>
              <a:off x="6676913" y="4483725"/>
              <a:ext cx="57900" cy="57875"/>
            </a:xfrm>
            <a:custGeom>
              <a:avLst/>
              <a:gdLst/>
              <a:ahLst/>
              <a:cxnLst/>
              <a:rect l="l" t="t" r="r" b="b"/>
              <a:pathLst>
                <a:path w="2316" h="2315" extrusionOk="0">
                  <a:moveTo>
                    <a:pt x="1158" y="0"/>
                  </a:moveTo>
                  <a:cubicBezTo>
                    <a:pt x="521" y="0"/>
                    <a:pt x="1" y="521"/>
                    <a:pt x="1" y="1158"/>
                  </a:cubicBezTo>
                  <a:cubicBezTo>
                    <a:pt x="1" y="1794"/>
                    <a:pt x="521" y="2315"/>
                    <a:pt x="1158" y="2315"/>
                  </a:cubicBezTo>
                  <a:cubicBezTo>
                    <a:pt x="1794" y="2315"/>
                    <a:pt x="2315" y="1794"/>
                    <a:pt x="2315" y="1158"/>
                  </a:cubicBezTo>
                  <a:cubicBezTo>
                    <a:pt x="2315" y="521"/>
                    <a:pt x="1794" y="0"/>
                    <a:pt x="11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8"/>
            <p:cNvSpPr/>
            <p:nvPr/>
          </p:nvSpPr>
          <p:spPr>
            <a:xfrm>
              <a:off x="6695088" y="4091975"/>
              <a:ext cx="316850" cy="737175"/>
            </a:xfrm>
            <a:custGeom>
              <a:avLst/>
              <a:gdLst/>
              <a:ahLst/>
              <a:cxnLst/>
              <a:rect l="l" t="t" r="r" b="b"/>
              <a:pathLst>
                <a:path w="12674" h="29487" extrusionOk="0">
                  <a:moveTo>
                    <a:pt x="5525" y="1"/>
                  </a:moveTo>
                  <a:cubicBezTo>
                    <a:pt x="5467" y="1"/>
                    <a:pt x="5408" y="9"/>
                    <a:pt x="5349" y="26"/>
                  </a:cubicBezTo>
                  <a:cubicBezTo>
                    <a:pt x="3126" y="684"/>
                    <a:pt x="1375" y="2479"/>
                    <a:pt x="667" y="4830"/>
                  </a:cubicBezTo>
                  <a:cubicBezTo>
                    <a:pt x="0" y="7034"/>
                    <a:pt x="418" y="9327"/>
                    <a:pt x="1784" y="10958"/>
                  </a:cubicBezTo>
                  <a:cubicBezTo>
                    <a:pt x="2833" y="12210"/>
                    <a:pt x="4179" y="13111"/>
                    <a:pt x="5481" y="13984"/>
                  </a:cubicBezTo>
                  <a:cubicBezTo>
                    <a:pt x="7237" y="15161"/>
                    <a:pt x="8897" y="16273"/>
                    <a:pt x="9831" y="18164"/>
                  </a:cubicBezTo>
                  <a:cubicBezTo>
                    <a:pt x="11154" y="20840"/>
                    <a:pt x="9781" y="22155"/>
                    <a:pt x="8043" y="23820"/>
                  </a:cubicBezTo>
                  <a:cubicBezTo>
                    <a:pt x="6689" y="25116"/>
                    <a:pt x="5157" y="26584"/>
                    <a:pt x="5134" y="28858"/>
                  </a:cubicBezTo>
                  <a:cubicBezTo>
                    <a:pt x="5130" y="29202"/>
                    <a:pt x="5406" y="29483"/>
                    <a:pt x="5750" y="29486"/>
                  </a:cubicBezTo>
                  <a:lnTo>
                    <a:pt x="5757" y="29486"/>
                  </a:lnTo>
                  <a:cubicBezTo>
                    <a:pt x="6096" y="29486"/>
                    <a:pt x="6373" y="29213"/>
                    <a:pt x="6379" y="28871"/>
                  </a:cubicBezTo>
                  <a:cubicBezTo>
                    <a:pt x="6395" y="27119"/>
                    <a:pt x="7613" y="25953"/>
                    <a:pt x="8904" y="24717"/>
                  </a:cubicBezTo>
                  <a:cubicBezTo>
                    <a:pt x="10671" y="23026"/>
                    <a:pt x="12673" y="21108"/>
                    <a:pt x="10945" y="17613"/>
                  </a:cubicBezTo>
                  <a:cubicBezTo>
                    <a:pt x="9864" y="15424"/>
                    <a:pt x="7985" y="14167"/>
                    <a:pt x="6172" y="12951"/>
                  </a:cubicBezTo>
                  <a:cubicBezTo>
                    <a:pt x="4885" y="12090"/>
                    <a:pt x="3671" y="11276"/>
                    <a:pt x="2738" y="10160"/>
                  </a:cubicBezTo>
                  <a:cubicBezTo>
                    <a:pt x="1641" y="8851"/>
                    <a:pt x="1312" y="6993"/>
                    <a:pt x="1856" y="5189"/>
                  </a:cubicBezTo>
                  <a:cubicBezTo>
                    <a:pt x="2442" y="3242"/>
                    <a:pt x="3880" y="1757"/>
                    <a:pt x="5701" y="1219"/>
                  </a:cubicBezTo>
                  <a:cubicBezTo>
                    <a:pt x="6030" y="1120"/>
                    <a:pt x="6217" y="776"/>
                    <a:pt x="6121" y="447"/>
                  </a:cubicBezTo>
                  <a:cubicBezTo>
                    <a:pt x="6040" y="176"/>
                    <a:pt x="5794" y="1"/>
                    <a:pt x="55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8"/>
            <p:cNvSpPr/>
            <p:nvPr/>
          </p:nvSpPr>
          <p:spPr>
            <a:xfrm>
              <a:off x="6763713" y="4003350"/>
              <a:ext cx="133125" cy="133175"/>
            </a:xfrm>
            <a:custGeom>
              <a:avLst/>
              <a:gdLst/>
              <a:ahLst/>
              <a:cxnLst/>
              <a:rect l="l" t="t" r="r" b="b"/>
              <a:pathLst>
                <a:path w="5325" h="5327" extrusionOk="0">
                  <a:moveTo>
                    <a:pt x="2663" y="1"/>
                  </a:moveTo>
                  <a:cubicBezTo>
                    <a:pt x="1198" y="1"/>
                    <a:pt x="0" y="1199"/>
                    <a:pt x="0" y="2663"/>
                  </a:cubicBezTo>
                  <a:cubicBezTo>
                    <a:pt x="0" y="4128"/>
                    <a:pt x="1198" y="5326"/>
                    <a:pt x="2663" y="5326"/>
                  </a:cubicBezTo>
                  <a:cubicBezTo>
                    <a:pt x="4127" y="5326"/>
                    <a:pt x="5325" y="4128"/>
                    <a:pt x="5325" y="2663"/>
                  </a:cubicBezTo>
                  <a:cubicBezTo>
                    <a:pt x="5325" y="1199"/>
                    <a:pt x="4127"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8"/>
            <p:cNvSpPr/>
            <p:nvPr/>
          </p:nvSpPr>
          <p:spPr>
            <a:xfrm>
              <a:off x="6781088" y="4796225"/>
              <a:ext cx="92650" cy="92650"/>
            </a:xfrm>
            <a:custGeom>
              <a:avLst/>
              <a:gdLst/>
              <a:ahLst/>
              <a:cxnLst/>
              <a:rect l="l" t="t" r="r" b="b"/>
              <a:pathLst>
                <a:path w="3706" h="3706" extrusionOk="0">
                  <a:moveTo>
                    <a:pt x="1853" y="0"/>
                  </a:moveTo>
                  <a:cubicBezTo>
                    <a:pt x="833" y="0"/>
                    <a:pt x="1" y="834"/>
                    <a:pt x="1" y="1853"/>
                  </a:cubicBezTo>
                  <a:cubicBezTo>
                    <a:pt x="1" y="2873"/>
                    <a:pt x="833" y="3705"/>
                    <a:pt x="1853" y="3705"/>
                  </a:cubicBezTo>
                  <a:cubicBezTo>
                    <a:pt x="2870" y="3705"/>
                    <a:pt x="3704" y="2870"/>
                    <a:pt x="3706" y="1853"/>
                  </a:cubicBezTo>
                  <a:cubicBezTo>
                    <a:pt x="3706" y="834"/>
                    <a:pt x="2872" y="0"/>
                    <a:pt x="18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8"/>
            <p:cNvSpPr/>
            <p:nvPr/>
          </p:nvSpPr>
          <p:spPr>
            <a:xfrm>
              <a:off x="6743388" y="3720400"/>
              <a:ext cx="178275" cy="201975"/>
            </a:xfrm>
            <a:custGeom>
              <a:avLst/>
              <a:gdLst/>
              <a:ahLst/>
              <a:cxnLst/>
              <a:rect l="l" t="t" r="r" b="b"/>
              <a:pathLst>
                <a:path w="7131" h="8079" extrusionOk="0">
                  <a:moveTo>
                    <a:pt x="630" y="0"/>
                  </a:moveTo>
                  <a:lnTo>
                    <a:pt x="630" y="0"/>
                  </a:lnTo>
                  <a:cubicBezTo>
                    <a:pt x="527" y="1538"/>
                    <a:pt x="1" y="6147"/>
                    <a:pt x="1047" y="6921"/>
                  </a:cubicBezTo>
                  <a:lnTo>
                    <a:pt x="815" y="8078"/>
                  </a:lnTo>
                  <a:cubicBezTo>
                    <a:pt x="1803" y="5609"/>
                    <a:pt x="4390" y="3216"/>
                    <a:pt x="7030" y="2714"/>
                  </a:cubicBezTo>
                  <a:cubicBezTo>
                    <a:pt x="7131" y="2361"/>
                    <a:pt x="7129" y="1753"/>
                    <a:pt x="7030" y="1399"/>
                  </a:cubicBezTo>
                  <a:cubicBezTo>
                    <a:pt x="6961" y="1401"/>
                    <a:pt x="6891" y="1402"/>
                    <a:pt x="6821" y="1402"/>
                  </a:cubicBezTo>
                  <a:cubicBezTo>
                    <a:pt x="4637" y="1402"/>
                    <a:pt x="2611" y="653"/>
                    <a:pt x="63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8"/>
            <p:cNvSpPr/>
            <p:nvPr/>
          </p:nvSpPr>
          <p:spPr>
            <a:xfrm>
              <a:off x="6909738" y="3936950"/>
              <a:ext cx="66825" cy="51800"/>
            </a:xfrm>
            <a:custGeom>
              <a:avLst/>
              <a:gdLst/>
              <a:ahLst/>
              <a:cxnLst/>
              <a:rect l="l" t="t" r="r" b="b"/>
              <a:pathLst>
                <a:path w="2673" h="2072" extrusionOk="0">
                  <a:moveTo>
                    <a:pt x="1336" y="0"/>
                  </a:moveTo>
                  <a:cubicBezTo>
                    <a:pt x="3" y="2"/>
                    <a:pt x="0" y="2071"/>
                    <a:pt x="1336" y="2071"/>
                  </a:cubicBezTo>
                  <a:cubicBezTo>
                    <a:pt x="2668" y="2071"/>
                    <a:pt x="2672" y="0"/>
                    <a:pt x="1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8"/>
            <p:cNvSpPr/>
            <p:nvPr/>
          </p:nvSpPr>
          <p:spPr>
            <a:xfrm>
              <a:off x="6955413" y="3868875"/>
              <a:ext cx="33350" cy="25925"/>
            </a:xfrm>
            <a:custGeom>
              <a:avLst/>
              <a:gdLst/>
              <a:ahLst/>
              <a:cxnLst/>
              <a:rect l="l" t="t" r="r" b="b"/>
              <a:pathLst>
                <a:path w="1334" h="1037" extrusionOk="0">
                  <a:moveTo>
                    <a:pt x="667" y="1"/>
                  </a:moveTo>
                  <a:cubicBezTo>
                    <a:pt x="0" y="1"/>
                    <a:pt x="0" y="1037"/>
                    <a:pt x="667" y="1037"/>
                  </a:cubicBezTo>
                  <a:cubicBezTo>
                    <a:pt x="1333" y="1037"/>
                    <a:pt x="1333" y="1"/>
                    <a:pt x="6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8"/>
            <p:cNvSpPr/>
            <p:nvPr/>
          </p:nvSpPr>
          <p:spPr>
            <a:xfrm>
              <a:off x="6584963" y="4985875"/>
              <a:ext cx="33425" cy="25875"/>
            </a:xfrm>
            <a:custGeom>
              <a:avLst/>
              <a:gdLst/>
              <a:ahLst/>
              <a:cxnLst/>
              <a:rect l="l" t="t" r="r" b="b"/>
              <a:pathLst>
                <a:path w="1337" h="1035" extrusionOk="0">
                  <a:moveTo>
                    <a:pt x="670" y="0"/>
                  </a:moveTo>
                  <a:cubicBezTo>
                    <a:pt x="2" y="0"/>
                    <a:pt x="1" y="1035"/>
                    <a:pt x="670" y="1035"/>
                  </a:cubicBezTo>
                  <a:cubicBezTo>
                    <a:pt x="1337" y="1035"/>
                    <a:pt x="1337" y="0"/>
                    <a:pt x="6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8"/>
            <p:cNvSpPr/>
            <p:nvPr/>
          </p:nvSpPr>
          <p:spPr>
            <a:xfrm>
              <a:off x="6573388" y="4864300"/>
              <a:ext cx="33425" cy="25925"/>
            </a:xfrm>
            <a:custGeom>
              <a:avLst/>
              <a:gdLst/>
              <a:ahLst/>
              <a:cxnLst/>
              <a:rect l="l" t="t" r="r" b="b"/>
              <a:pathLst>
                <a:path w="1337" h="1037" extrusionOk="0">
                  <a:moveTo>
                    <a:pt x="670" y="1"/>
                  </a:moveTo>
                  <a:cubicBezTo>
                    <a:pt x="3" y="1"/>
                    <a:pt x="0" y="1037"/>
                    <a:pt x="670" y="1037"/>
                  </a:cubicBezTo>
                  <a:cubicBezTo>
                    <a:pt x="1336" y="1037"/>
                    <a:pt x="1336"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8"/>
            <p:cNvSpPr/>
            <p:nvPr/>
          </p:nvSpPr>
          <p:spPr>
            <a:xfrm>
              <a:off x="6775988" y="5037950"/>
              <a:ext cx="39150" cy="25900"/>
            </a:xfrm>
            <a:custGeom>
              <a:avLst/>
              <a:gdLst/>
              <a:ahLst/>
              <a:cxnLst/>
              <a:rect l="l" t="t" r="r" b="b"/>
              <a:pathLst>
                <a:path w="1566" h="1036" extrusionOk="0">
                  <a:moveTo>
                    <a:pt x="668" y="0"/>
                  </a:moveTo>
                  <a:cubicBezTo>
                    <a:pt x="0" y="0"/>
                    <a:pt x="0" y="1036"/>
                    <a:pt x="668" y="1036"/>
                  </a:cubicBezTo>
                  <a:lnTo>
                    <a:pt x="898" y="1036"/>
                  </a:lnTo>
                  <a:cubicBezTo>
                    <a:pt x="1565" y="1036"/>
                    <a:pt x="1565" y="0"/>
                    <a:pt x="8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8"/>
            <p:cNvSpPr/>
            <p:nvPr/>
          </p:nvSpPr>
          <p:spPr>
            <a:xfrm>
              <a:off x="6804913" y="4013575"/>
              <a:ext cx="33400" cy="25925"/>
            </a:xfrm>
            <a:custGeom>
              <a:avLst/>
              <a:gdLst/>
              <a:ahLst/>
              <a:cxnLst/>
              <a:rect l="l" t="t" r="r" b="b"/>
              <a:pathLst>
                <a:path w="1336" h="1037" extrusionOk="0">
                  <a:moveTo>
                    <a:pt x="666" y="1"/>
                  </a:moveTo>
                  <a:cubicBezTo>
                    <a:pt x="0" y="1"/>
                    <a:pt x="1" y="1036"/>
                    <a:pt x="667" y="1036"/>
                  </a:cubicBezTo>
                  <a:cubicBezTo>
                    <a:pt x="1335" y="1036"/>
                    <a:pt x="1335" y="1"/>
                    <a:pt x="667" y="1"/>
                  </a:cubicBezTo>
                  <a:cubicBezTo>
                    <a:pt x="667" y="1"/>
                    <a:pt x="666" y="1"/>
                    <a:pt x="6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8"/>
            <p:cNvSpPr/>
            <p:nvPr/>
          </p:nvSpPr>
          <p:spPr>
            <a:xfrm>
              <a:off x="6961838" y="4776125"/>
              <a:ext cx="66800" cy="51800"/>
            </a:xfrm>
            <a:custGeom>
              <a:avLst/>
              <a:gdLst/>
              <a:ahLst/>
              <a:cxnLst/>
              <a:rect l="l" t="t" r="r" b="b"/>
              <a:pathLst>
                <a:path w="2672" h="2072" extrusionOk="0">
                  <a:moveTo>
                    <a:pt x="1335" y="0"/>
                  </a:moveTo>
                  <a:cubicBezTo>
                    <a:pt x="3" y="0"/>
                    <a:pt x="1" y="2072"/>
                    <a:pt x="1335" y="2072"/>
                  </a:cubicBezTo>
                  <a:cubicBezTo>
                    <a:pt x="2668" y="2072"/>
                    <a:pt x="2671" y="0"/>
                    <a:pt x="13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8"/>
            <p:cNvSpPr/>
            <p:nvPr/>
          </p:nvSpPr>
          <p:spPr>
            <a:xfrm>
              <a:off x="7013238" y="4690675"/>
              <a:ext cx="33425" cy="25875"/>
            </a:xfrm>
            <a:custGeom>
              <a:avLst/>
              <a:gdLst/>
              <a:ahLst/>
              <a:cxnLst/>
              <a:rect l="l" t="t" r="r" b="b"/>
              <a:pathLst>
                <a:path w="1337" h="1035" extrusionOk="0">
                  <a:moveTo>
                    <a:pt x="670" y="1"/>
                  </a:moveTo>
                  <a:cubicBezTo>
                    <a:pt x="2" y="1"/>
                    <a:pt x="0" y="1035"/>
                    <a:pt x="670" y="1035"/>
                  </a:cubicBezTo>
                  <a:cubicBezTo>
                    <a:pt x="1336" y="1035"/>
                    <a:pt x="1336" y="1"/>
                    <a:pt x="6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28"/>
          <p:cNvGrpSpPr/>
          <p:nvPr/>
        </p:nvGrpSpPr>
        <p:grpSpPr>
          <a:xfrm>
            <a:off x="821200" y="2952525"/>
            <a:ext cx="1283225" cy="1233550"/>
            <a:chOff x="1415300" y="3922225"/>
            <a:chExt cx="1283225" cy="1233550"/>
          </a:xfrm>
        </p:grpSpPr>
        <p:sp>
          <p:nvSpPr>
            <p:cNvPr id="1222" name="Google Shape;1222;p28"/>
            <p:cNvSpPr/>
            <p:nvPr/>
          </p:nvSpPr>
          <p:spPr>
            <a:xfrm>
              <a:off x="1507100" y="4306500"/>
              <a:ext cx="691275" cy="691275"/>
            </a:xfrm>
            <a:custGeom>
              <a:avLst/>
              <a:gdLst/>
              <a:ahLst/>
              <a:cxnLst/>
              <a:rect l="l" t="t" r="r" b="b"/>
              <a:pathLst>
                <a:path w="27651" h="27651" extrusionOk="0">
                  <a:moveTo>
                    <a:pt x="13824" y="10480"/>
                  </a:moveTo>
                  <a:cubicBezTo>
                    <a:pt x="15275" y="10480"/>
                    <a:pt x="16612" y="11432"/>
                    <a:pt x="17036" y="12896"/>
                  </a:cubicBezTo>
                  <a:cubicBezTo>
                    <a:pt x="17549" y="14670"/>
                    <a:pt x="16528" y="16525"/>
                    <a:pt x="14752" y="17039"/>
                  </a:cubicBezTo>
                  <a:cubicBezTo>
                    <a:pt x="14442" y="17129"/>
                    <a:pt x="14130" y="17172"/>
                    <a:pt x="13822" y="17172"/>
                  </a:cubicBezTo>
                  <a:cubicBezTo>
                    <a:pt x="12373" y="17172"/>
                    <a:pt x="11036" y="16219"/>
                    <a:pt x="10611" y="14755"/>
                  </a:cubicBezTo>
                  <a:cubicBezTo>
                    <a:pt x="10098" y="12981"/>
                    <a:pt x="11119" y="11126"/>
                    <a:pt x="12893" y="10612"/>
                  </a:cubicBezTo>
                  <a:cubicBezTo>
                    <a:pt x="13203" y="10522"/>
                    <a:pt x="13516" y="10480"/>
                    <a:pt x="13824" y="10480"/>
                  </a:cubicBezTo>
                  <a:close/>
                  <a:moveTo>
                    <a:pt x="11921" y="0"/>
                  </a:moveTo>
                  <a:lnTo>
                    <a:pt x="8052" y="1119"/>
                  </a:lnTo>
                  <a:lnTo>
                    <a:pt x="9063" y="4613"/>
                  </a:lnTo>
                  <a:cubicBezTo>
                    <a:pt x="7824" y="5252"/>
                    <a:pt x="6752" y="6120"/>
                    <a:pt x="5885" y="7150"/>
                  </a:cubicBezTo>
                  <a:lnTo>
                    <a:pt x="2702" y="5396"/>
                  </a:lnTo>
                  <a:lnTo>
                    <a:pt x="759" y="8924"/>
                  </a:lnTo>
                  <a:lnTo>
                    <a:pt x="3943" y="10678"/>
                  </a:lnTo>
                  <a:cubicBezTo>
                    <a:pt x="3532" y="11961"/>
                    <a:pt x="3371" y="13331"/>
                    <a:pt x="3493" y="14720"/>
                  </a:cubicBezTo>
                  <a:lnTo>
                    <a:pt x="0" y="15731"/>
                  </a:lnTo>
                  <a:lnTo>
                    <a:pt x="1120" y="19598"/>
                  </a:lnTo>
                  <a:lnTo>
                    <a:pt x="4613" y="18588"/>
                  </a:lnTo>
                  <a:cubicBezTo>
                    <a:pt x="5252" y="19828"/>
                    <a:pt x="6120" y="20900"/>
                    <a:pt x="7151" y="21766"/>
                  </a:cubicBezTo>
                  <a:lnTo>
                    <a:pt x="5396" y="24948"/>
                  </a:lnTo>
                  <a:lnTo>
                    <a:pt x="8924" y="26892"/>
                  </a:lnTo>
                  <a:lnTo>
                    <a:pt x="10678" y="23709"/>
                  </a:lnTo>
                  <a:cubicBezTo>
                    <a:pt x="11680" y="24030"/>
                    <a:pt x="12736" y="24198"/>
                    <a:pt x="13812" y="24198"/>
                  </a:cubicBezTo>
                  <a:cubicBezTo>
                    <a:pt x="14113" y="24198"/>
                    <a:pt x="14416" y="24185"/>
                    <a:pt x="14720" y="24158"/>
                  </a:cubicBezTo>
                  <a:lnTo>
                    <a:pt x="15731" y="27650"/>
                  </a:lnTo>
                  <a:lnTo>
                    <a:pt x="19598" y="26532"/>
                  </a:lnTo>
                  <a:lnTo>
                    <a:pt x="18588" y="23039"/>
                  </a:lnTo>
                  <a:cubicBezTo>
                    <a:pt x="19828" y="22400"/>
                    <a:pt x="20900" y="21531"/>
                    <a:pt x="21765" y="20499"/>
                  </a:cubicBezTo>
                  <a:lnTo>
                    <a:pt x="24948" y="22254"/>
                  </a:lnTo>
                  <a:lnTo>
                    <a:pt x="26892" y="18726"/>
                  </a:lnTo>
                  <a:lnTo>
                    <a:pt x="23709" y="16971"/>
                  </a:lnTo>
                  <a:cubicBezTo>
                    <a:pt x="24117" y="15692"/>
                    <a:pt x="24279" y="14321"/>
                    <a:pt x="24158" y="12931"/>
                  </a:cubicBezTo>
                  <a:lnTo>
                    <a:pt x="27650" y="11920"/>
                  </a:lnTo>
                  <a:lnTo>
                    <a:pt x="26531" y="8053"/>
                  </a:lnTo>
                  <a:lnTo>
                    <a:pt x="23039" y="9063"/>
                  </a:lnTo>
                  <a:cubicBezTo>
                    <a:pt x="22400" y="7824"/>
                    <a:pt x="21531" y="6751"/>
                    <a:pt x="20500" y="5885"/>
                  </a:cubicBezTo>
                  <a:lnTo>
                    <a:pt x="22255" y="2703"/>
                  </a:lnTo>
                  <a:lnTo>
                    <a:pt x="18728" y="759"/>
                  </a:lnTo>
                  <a:lnTo>
                    <a:pt x="16973" y="3942"/>
                  </a:lnTo>
                  <a:cubicBezTo>
                    <a:pt x="15971" y="3622"/>
                    <a:pt x="14915" y="3453"/>
                    <a:pt x="13838" y="3453"/>
                  </a:cubicBezTo>
                  <a:cubicBezTo>
                    <a:pt x="13537" y="3453"/>
                    <a:pt x="13234" y="3466"/>
                    <a:pt x="12931" y="3493"/>
                  </a:cubicBezTo>
                  <a:lnTo>
                    <a:pt x="119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8"/>
            <p:cNvSpPr/>
            <p:nvPr/>
          </p:nvSpPr>
          <p:spPr>
            <a:xfrm>
              <a:off x="2070675" y="4007975"/>
              <a:ext cx="575750" cy="575750"/>
            </a:xfrm>
            <a:custGeom>
              <a:avLst/>
              <a:gdLst/>
              <a:ahLst/>
              <a:cxnLst/>
              <a:rect l="l" t="t" r="r" b="b"/>
              <a:pathLst>
                <a:path w="23030" h="23030" extrusionOk="0">
                  <a:moveTo>
                    <a:pt x="11512" y="8750"/>
                  </a:moveTo>
                  <a:cubicBezTo>
                    <a:pt x="12420" y="8750"/>
                    <a:pt x="13309" y="9196"/>
                    <a:pt x="13838" y="10015"/>
                  </a:cubicBezTo>
                  <a:cubicBezTo>
                    <a:pt x="14667" y="11299"/>
                    <a:pt x="14299" y="13011"/>
                    <a:pt x="13014" y="13840"/>
                  </a:cubicBezTo>
                  <a:cubicBezTo>
                    <a:pt x="12551" y="14139"/>
                    <a:pt x="12032" y="14282"/>
                    <a:pt x="11518" y="14282"/>
                  </a:cubicBezTo>
                  <a:cubicBezTo>
                    <a:pt x="10611" y="14282"/>
                    <a:pt x="9721" y="13835"/>
                    <a:pt x="9191" y="13016"/>
                  </a:cubicBezTo>
                  <a:cubicBezTo>
                    <a:pt x="8362" y="11734"/>
                    <a:pt x="8730" y="10021"/>
                    <a:pt x="10013" y="9193"/>
                  </a:cubicBezTo>
                  <a:cubicBezTo>
                    <a:pt x="10478" y="8893"/>
                    <a:pt x="10998" y="8750"/>
                    <a:pt x="11512" y="8750"/>
                  </a:cubicBezTo>
                  <a:close/>
                  <a:moveTo>
                    <a:pt x="12290" y="0"/>
                  </a:moveTo>
                  <a:lnTo>
                    <a:pt x="11657" y="2939"/>
                  </a:lnTo>
                  <a:cubicBezTo>
                    <a:pt x="11610" y="2938"/>
                    <a:pt x="11563" y="2938"/>
                    <a:pt x="11517" y="2938"/>
                  </a:cubicBezTo>
                  <a:cubicBezTo>
                    <a:pt x="10450" y="2938"/>
                    <a:pt x="9374" y="3137"/>
                    <a:pt x="8349" y="3545"/>
                  </a:cubicBezTo>
                  <a:lnTo>
                    <a:pt x="6718" y="1020"/>
                  </a:lnTo>
                  <a:lnTo>
                    <a:pt x="3921" y="2827"/>
                  </a:lnTo>
                  <a:lnTo>
                    <a:pt x="5552" y="5352"/>
                  </a:lnTo>
                  <a:cubicBezTo>
                    <a:pt x="4722" y="6154"/>
                    <a:pt x="4079" y="7095"/>
                    <a:pt x="3639" y="8118"/>
                  </a:cubicBezTo>
                  <a:lnTo>
                    <a:pt x="701" y="7485"/>
                  </a:lnTo>
                  <a:lnTo>
                    <a:pt x="1" y="10740"/>
                  </a:lnTo>
                  <a:lnTo>
                    <a:pt x="2940" y="11373"/>
                  </a:lnTo>
                  <a:cubicBezTo>
                    <a:pt x="2921" y="12486"/>
                    <a:pt x="3119" y="13610"/>
                    <a:pt x="3546" y="14680"/>
                  </a:cubicBezTo>
                  <a:lnTo>
                    <a:pt x="1021" y="16312"/>
                  </a:lnTo>
                  <a:lnTo>
                    <a:pt x="2828" y="19108"/>
                  </a:lnTo>
                  <a:lnTo>
                    <a:pt x="5353" y="17478"/>
                  </a:lnTo>
                  <a:cubicBezTo>
                    <a:pt x="6154" y="18308"/>
                    <a:pt x="7096" y="18951"/>
                    <a:pt x="8119" y="19390"/>
                  </a:cubicBezTo>
                  <a:lnTo>
                    <a:pt x="7486" y="22329"/>
                  </a:lnTo>
                  <a:lnTo>
                    <a:pt x="10741" y="23029"/>
                  </a:lnTo>
                  <a:lnTo>
                    <a:pt x="11374" y="20090"/>
                  </a:lnTo>
                  <a:cubicBezTo>
                    <a:pt x="11423" y="20090"/>
                    <a:pt x="11473" y="20091"/>
                    <a:pt x="11522" y="20091"/>
                  </a:cubicBezTo>
                  <a:cubicBezTo>
                    <a:pt x="12586" y="20091"/>
                    <a:pt x="13658" y="19892"/>
                    <a:pt x="14682" y="19484"/>
                  </a:cubicBezTo>
                  <a:lnTo>
                    <a:pt x="16312" y="22009"/>
                  </a:lnTo>
                  <a:lnTo>
                    <a:pt x="19110" y="20202"/>
                  </a:lnTo>
                  <a:lnTo>
                    <a:pt x="17479" y="17677"/>
                  </a:lnTo>
                  <a:cubicBezTo>
                    <a:pt x="18309" y="16876"/>
                    <a:pt x="18952" y="15934"/>
                    <a:pt x="19392" y="14912"/>
                  </a:cubicBezTo>
                  <a:lnTo>
                    <a:pt x="22330" y="15545"/>
                  </a:lnTo>
                  <a:lnTo>
                    <a:pt x="23029" y="12288"/>
                  </a:lnTo>
                  <a:lnTo>
                    <a:pt x="20091" y="11656"/>
                  </a:lnTo>
                  <a:cubicBezTo>
                    <a:pt x="20109" y="10544"/>
                    <a:pt x="19912" y="9419"/>
                    <a:pt x="19485" y="8348"/>
                  </a:cubicBezTo>
                  <a:lnTo>
                    <a:pt x="22010" y="6717"/>
                  </a:lnTo>
                  <a:lnTo>
                    <a:pt x="20203" y="3920"/>
                  </a:lnTo>
                  <a:lnTo>
                    <a:pt x="17678" y="5552"/>
                  </a:lnTo>
                  <a:cubicBezTo>
                    <a:pt x="16876" y="4722"/>
                    <a:pt x="15935" y="4079"/>
                    <a:pt x="14912" y="3639"/>
                  </a:cubicBezTo>
                  <a:lnTo>
                    <a:pt x="15545" y="701"/>
                  </a:lnTo>
                  <a:lnTo>
                    <a:pt x="12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8"/>
            <p:cNvSpPr/>
            <p:nvPr/>
          </p:nvSpPr>
          <p:spPr>
            <a:xfrm>
              <a:off x="2199950" y="4582550"/>
              <a:ext cx="447875" cy="447850"/>
            </a:xfrm>
            <a:custGeom>
              <a:avLst/>
              <a:gdLst/>
              <a:ahLst/>
              <a:cxnLst/>
              <a:rect l="l" t="t" r="r" b="b"/>
              <a:pathLst>
                <a:path w="17915" h="17914" extrusionOk="0">
                  <a:moveTo>
                    <a:pt x="8957" y="6809"/>
                  </a:moveTo>
                  <a:cubicBezTo>
                    <a:pt x="10033" y="6809"/>
                    <a:pt x="10962" y="7615"/>
                    <a:pt x="11088" y="8711"/>
                  </a:cubicBezTo>
                  <a:cubicBezTo>
                    <a:pt x="11224" y="9889"/>
                    <a:pt x="10379" y="10955"/>
                    <a:pt x="9201" y="11090"/>
                  </a:cubicBezTo>
                  <a:cubicBezTo>
                    <a:pt x="9117" y="11099"/>
                    <a:pt x="9034" y="11104"/>
                    <a:pt x="8952" y="11104"/>
                  </a:cubicBezTo>
                  <a:cubicBezTo>
                    <a:pt x="7877" y="11104"/>
                    <a:pt x="6948" y="10297"/>
                    <a:pt x="6823" y="9203"/>
                  </a:cubicBezTo>
                  <a:cubicBezTo>
                    <a:pt x="6687" y="8024"/>
                    <a:pt x="7531" y="6959"/>
                    <a:pt x="8710" y="6824"/>
                  </a:cubicBezTo>
                  <a:cubicBezTo>
                    <a:pt x="8793" y="6814"/>
                    <a:pt x="8876" y="6809"/>
                    <a:pt x="8957" y="6809"/>
                  </a:cubicBezTo>
                  <a:close/>
                  <a:moveTo>
                    <a:pt x="9227" y="0"/>
                  </a:moveTo>
                  <a:lnTo>
                    <a:pt x="6659" y="297"/>
                  </a:lnTo>
                  <a:lnTo>
                    <a:pt x="6926" y="2616"/>
                  </a:lnTo>
                  <a:cubicBezTo>
                    <a:pt x="6073" y="2889"/>
                    <a:pt x="5301" y="3324"/>
                    <a:pt x="4643" y="3885"/>
                  </a:cubicBezTo>
                  <a:lnTo>
                    <a:pt x="2815" y="2434"/>
                  </a:lnTo>
                  <a:lnTo>
                    <a:pt x="1208" y="4459"/>
                  </a:lnTo>
                  <a:lnTo>
                    <a:pt x="3036" y="5910"/>
                  </a:lnTo>
                  <a:cubicBezTo>
                    <a:pt x="2639" y="6678"/>
                    <a:pt x="2391" y="7529"/>
                    <a:pt x="2321" y="8421"/>
                  </a:cubicBezTo>
                  <a:lnTo>
                    <a:pt x="1" y="8688"/>
                  </a:lnTo>
                  <a:lnTo>
                    <a:pt x="296" y="11257"/>
                  </a:lnTo>
                  <a:lnTo>
                    <a:pt x="2617" y="10989"/>
                  </a:lnTo>
                  <a:cubicBezTo>
                    <a:pt x="2889" y="11841"/>
                    <a:pt x="3324" y="12613"/>
                    <a:pt x="3885" y="13272"/>
                  </a:cubicBezTo>
                  <a:lnTo>
                    <a:pt x="2434" y="15100"/>
                  </a:lnTo>
                  <a:lnTo>
                    <a:pt x="4460" y="16707"/>
                  </a:lnTo>
                  <a:lnTo>
                    <a:pt x="5909" y="14879"/>
                  </a:lnTo>
                  <a:cubicBezTo>
                    <a:pt x="6678" y="15275"/>
                    <a:pt x="7528" y="15523"/>
                    <a:pt x="8421" y="15594"/>
                  </a:cubicBezTo>
                  <a:lnTo>
                    <a:pt x="8688" y="17914"/>
                  </a:lnTo>
                  <a:lnTo>
                    <a:pt x="11256" y="17618"/>
                  </a:lnTo>
                  <a:lnTo>
                    <a:pt x="10989" y="15298"/>
                  </a:lnTo>
                  <a:cubicBezTo>
                    <a:pt x="11842" y="15026"/>
                    <a:pt x="12613" y="14590"/>
                    <a:pt x="13272" y="14030"/>
                  </a:cubicBezTo>
                  <a:lnTo>
                    <a:pt x="15099" y="15480"/>
                  </a:lnTo>
                  <a:lnTo>
                    <a:pt x="16706" y="13455"/>
                  </a:lnTo>
                  <a:lnTo>
                    <a:pt x="14878" y="12005"/>
                  </a:lnTo>
                  <a:cubicBezTo>
                    <a:pt x="15273" y="11235"/>
                    <a:pt x="15523" y="10386"/>
                    <a:pt x="15594" y="9493"/>
                  </a:cubicBezTo>
                  <a:lnTo>
                    <a:pt x="17914" y="9226"/>
                  </a:lnTo>
                  <a:lnTo>
                    <a:pt x="17617" y="6657"/>
                  </a:lnTo>
                  <a:lnTo>
                    <a:pt x="15298" y="6925"/>
                  </a:lnTo>
                  <a:cubicBezTo>
                    <a:pt x="15026" y="6073"/>
                    <a:pt x="14589" y="5301"/>
                    <a:pt x="14030" y="4643"/>
                  </a:cubicBezTo>
                  <a:lnTo>
                    <a:pt x="15480" y="2815"/>
                  </a:lnTo>
                  <a:lnTo>
                    <a:pt x="13455" y="1209"/>
                  </a:lnTo>
                  <a:lnTo>
                    <a:pt x="12004" y="3037"/>
                  </a:lnTo>
                  <a:cubicBezTo>
                    <a:pt x="11237" y="2640"/>
                    <a:pt x="10386" y="2391"/>
                    <a:pt x="9493" y="2320"/>
                  </a:cubicBezTo>
                  <a:lnTo>
                    <a:pt x="922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8"/>
            <p:cNvSpPr/>
            <p:nvPr/>
          </p:nvSpPr>
          <p:spPr>
            <a:xfrm>
              <a:off x="1507100" y="4313125"/>
              <a:ext cx="672325" cy="684625"/>
            </a:xfrm>
            <a:custGeom>
              <a:avLst/>
              <a:gdLst/>
              <a:ahLst/>
              <a:cxnLst/>
              <a:rect l="l" t="t" r="r" b="b"/>
              <a:pathLst>
                <a:path w="26893" h="27385" extrusionOk="0">
                  <a:moveTo>
                    <a:pt x="11000" y="1"/>
                  </a:moveTo>
                  <a:lnTo>
                    <a:pt x="8052" y="853"/>
                  </a:lnTo>
                  <a:lnTo>
                    <a:pt x="9063" y="4346"/>
                  </a:lnTo>
                  <a:cubicBezTo>
                    <a:pt x="7824" y="4985"/>
                    <a:pt x="6752" y="5854"/>
                    <a:pt x="5885" y="6884"/>
                  </a:cubicBezTo>
                  <a:lnTo>
                    <a:pt x="2702" y="5130"/>
                  </a:lnTo>
                  <a:lnTo>
                    <a:pt x="759" y="8658"/>
                  </a:lnTo>
                  <a:lnTo>
                    <a:pt x="3943" y="10412"/>
                  </a:lnTo>
                  <a:cubicBezTo>
                    <a:pt x="3532" y="11694"/>
                    <a:pt x="3371" y="13065"/>
                    <a:pt x="3493" y="14454"/>
                  </a:cubicBezTo>
                  <a:lnTo>
                    <a:pt x="0" y="15465"/>
                  </a:lnTo>
                  <a:lnTo>
                    <a:pt x="1120" y="19332"/>
                  </a:lnTo>
                  <a:lnTo>
                    <a:pt x="4613" y="18322"/>
                  </a:lnTo>
                  <a:cubicBezTo>
                    <a:pt x="5252" y="19562"/>
                    <a:pt x="6120" y="20634"/>
                    <a:pt x="7151" y="21499"/>
                  </a:cubicBezTo>
                  <a:lnTo>
                    <a:pt x="5396" y="24682"/>
                  </a:lnTo>
                  <a:lnTo>
                    <a:pt x="8924" y="26626"/>
                  </a:lnTo>
                  <a:lnTo>
                    <a:pt x="10678" y="23443"/>
                  </a:lnTo>
                  <a:cubicBezTo>
                    <a:pt x="11681" y="23763"/>
                    <a:pt x="12739" y="23931"/>
                    <a:pt x="13817" y="23931"/>
                  </a:cubicBezTo>
                  <a:cubicBezTo>
                    <a:pt x="14116" y="23931"/>
                    <a:pt x="14418" y="23918"/>
                    <a:pt x="14720" y="23892"/>
                  </a:cubicBezTo>
                  <a:lnTo>
                    <a:pt x="15731" y="27384"/>
                  </a:lnTo>
                  <a:lnTo>
                    <a:pt x="19598" y="26265"/>
                  </a:lnTo>
                  <a:lnTo>
                    <a:pt x="18588" y="22773"/>
                  </a:lnTo>
                  <a:cubicBezTo>
                    <a:pt x="19828" y="22134"/>
                    <a:pt x="20900" y="21265"/>
                    <a:pt x="21765" y="20234"/>
                  </a:cubicBezTo>
                  <a:lnTo>
                    <a:pt x="24948" y="21989"/>
                  </a:lnTo>
                  <a:lnTo>
                    <a:pt x="26892" y="18461"/>
                  </a:lnTo>
                  <a:lnTo>
                    <a:pt x="25866" y="17896"/>
                  </a:lnTo>
                  <a:cubicBezTo>
                    <a:pt x="24975" y="18290"/>
                    <a:pt x="23972" y="18462"/>
                    <a:pt x="22932" y="18462"/>
                  </a:cubicBezTo>
                  <a:cubicBezTo>
                    <a:pt x="20463" y="18462"/>
                    <a:pt x="17780" y="17493"/>
                    <a:pt x="15862" y="16211"/>
                  </a:cubicBezTo>
                  <a:cubicBezTo>
                    <a:pt x="15540" y="16459"/>
                    <a:pt x="15169" y="16655"/>
                    <a:pt x="14755" y="16774"/>
                  </a:cubicBezTo>
                  <a:cubicBezTo>
                    <a:pt x="14445" y="16864"/>
                    <a:pt x="14132" y="16907"/>
                    <a:pt x="13824" y="16907"/>
                  </a:cubicBezTo>
                  <a:cubicBezTo>
                    <a:pt x="12373" y="16907"/>
                    <a:pt x="11036" y="15955"/>
                    <a:pt x="10613" y="14490"/>
                  </a:cubicBezTo>
                  <a:cubicBezTo>
                    <a:pt x="10232" y="13176"/>
                    <a:pt x="10695" y="11817"/>
                    <a:pt x="11684" y="10994"/>
                  </a:cubicBezTo>
                  <a:cubicBezTo>
                    <a:pt x="10320" y="7627"/>
                    <a:pt x="10418" y="3703"/>
                    <a:pt x="11000" y="1"/>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8"/>
            <p:cNvSpPr/>
            <p:nvPr/>
          </p:nvSpPr>
          <p:spPr>
            <a:xfrm>
              <a:off x="2070650" y="4042050"/>
              <a:ext cx="477750" cy="541700"/>
            </a:xfrm>
            <a:custGeom>
              <a:avLst/>
              <a:gdLst/>
              <a:ahLst/>
              <a:cxnLst/>
              <a:rect l="l" t="t" r="r" b="b"/>
              <a:pathLst>
                <a:path w="19110" h="21668" extrusionOk="0">
                  <a:moveTo>
                    <a:pt x="6187" y="0"/>
                  </a:moveTo>
                  <a:lnTo>
                    <a:pt x="3921" y="1465"/>
                  </a:lnTo>
                  <a:lnTo>
                    <a:pt x="5552" y="3990"/>
                  </a:lnTo>
                  <a:cubicBezTo>
                    <a:pt x="4722" y="4792"/>
                    <a:pt x="4079" y="5734"/>
                    <a:pt x="3639" y="6756"/>
                  </a:cubicBezTo>
                  <a:lnTo>
                    <a:pt x="701" y="6123"/>
                  </a:lnTo>
                  <a:lnTo>
                    <a:pt x="0" y="9379"/>
                  </a:lnTo>
                  <a:lnTo>
                    <a:pt x="2940" y="10012"/>
                  </a:lnTo>
                  <a:cubicBezTo>
                    <a:pt x="2921" y="11124"/>
                    <a:pt x="3119" y="12249"/>
                    <a:pt x="3546" y="13320"/>
                  </a:cubicBezTo>
                  <a:lnTo>
                    <a:pt x="1021" y="14950"/>
                  </a:lnTo>
                  <a:lnTo>
                    <a:pt x="2828" y="17748"/>
                  </a:lnTo>
                  <a:lnTo>
                    <a:pt x="5353" y="16116"/>
                  </a:lnTo>
                  <a:cubicBezTo>
                    <a:pt x="6154" y="16946"/>
                    <a:pt x="7096" y="17589"/>
                    <a:pt x="8119" y="18029"/>
                  </a:cubicBezTo>
                  <a:lnTo>
                    <a:pt x="7486" y="20967"/>
                  </a:lnTo>
                  <a:lnTo>
                    <a:pt x="10741" y="21667"/>
                  </a:lnTo>
                  <a:lnTo>
                    <a:pt x="11374" y="18729"/>
                  </a:lnTo>
                  <a:cubicBezTo>
                    <a:pt x="11421" y="18729"/>
                    <a:pt x="11467" y="18730"/>
                    <a:pt x="11514" y="18730"/>
                  </a:cubicBezTo>
                  <a:cubicBezTo>
                    <a:pt x="12580" y="18730"/>
                    <a:pt x="13655" y="18531"/>
                    <a:pt x="14682" y="18123"/>
                  </a:cubicBezTo>
                  <a:lnTo>
                    <a:pt x="16312" y="20648"/>
                  </a:lnTo>
                  <a:lnTo>
                    <a:pt x="19110" y="18841"/>
                  </a:lnTo>
                  <a:lnTo>
                    <a:pt x="17479" y="16316"/>
                  </a:lnTo>
                  <a:cubicBezTo>
                    <a:pt x="17946" y="15866"/>
                    <a:pt x="18345" y="15367"/>
                    <a:pt x="18691" y="14838"/>
                  </a:cubicBezTo>
                  <a:lnTo>
                    <a:pt x="18691" y="14838"/>
                  </a:lnTo>
                  <a:cubicBezTo>
                    <a:pt x="18461" y="14851"/>
                    <a:pt x="18229" y="14858"/>
                    <a:pt x="17995" y="14858"/>
                  </a:cubicBezTo>
                  <a:cubicBezTo>
                    <a:pt x="16290" y="14858"/>
                    <a:pt x="14496" y="14490"/>
                    <a:pt x="12643" y="13679"/>
                  </a:cubicBezTo>
                  <a:cubicBezTo>
                    <a:pt x="12096" y="13439"/>
                    <a:pt x="11594" y="13169"/>
                    <a:pt x="11123" y="12880"/>
                  </a:cubicBezTo>
                  <a:cubicBezTo>
                    <a:pt x="10360" y="12770"/>
                    <a:pt x="9643" y="12355"/>
                    <a:pt x="9192" y="11655"/>
                  </a:cubicBezTo>
                  <a:cubicBezTo>
                    <a:pt x="9069" y="11465"/>
                    <a:pt x="8980" y="11262"/>
                    <a:pt x="8909" y="11056"/>
                  </a:cubicBezTo>
                  <a:cubicBezTo>
                    <a:pt x="6264" y="8161"/>
                    <a:pt x="5670" y="4072"/>
                    <a:pt x="6187" y="0"/>
                  </a:cubicBez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8"/>
            <p:cNvSpPr/>
            <p:nvPr/>
          </p:nvSpPr>
          <p:spPr>
            <a:xfrm>
              <a:off x="2199900" y="4643375"/>
              <a:ext cx="409100" cy="387000"/>
            </a:xfrm>
            <a:custGeom>
              <a:avLst/>
              <a:gdLst/>
              <a:ahLst/>
              <a:cxnLst/>
              <a:rect l="l" t="t" r="r" b="b"/>
              <a:pathLst>
                <a:path w="16364" h="15480" extrusionOk="0">
                  <a:moveTo>
                    <a:pt x="2815" y="0"/>
                  </a:moveTo>
                  <a:lnTo>
                    <a:pt x="1208" y="2025"/>
                  </a:lnTo>
                  <a:lnTo>
                    <a:pt x="3036" y="3475"/>
                  </a:lnTo>
                  <a:cubicBezTo>
                    <a:pt x="2639" y="4244"/>
                    <a:pt x="2391" y="5094"/>
                    <a:pt x="2320" y="5987"/>
                  </a:cubicBezTo>
                  <a:lnTo>
                    <a:pt x="0" y="6254"/>
                  </a:lnTo>
                  <a:lnTo>
                    <a:pt x="296" y="8822"/>
                  </a:lnTo>
                  <a:lnTo>
                    <a:pt x="2616" y="8555"/>
                  </a:lnTo>
                  <a:cubicBezTo>
                    <a:pt x="2888" y="9407"/>
                    <a:pt x="3324" y="10179"/>
                    <a:pt x="3884" y="10837"/>
                  </a:cubicBezTo>
                  <a:lnTo>
                    <a:pt x="2434" y="12665"/>
                  </a:lnTo>
                  <a:lnTo>
                    <a:pt x="4458" y="14272"/>
                  </a:lnTo>
                  <a:lnTo>
                    <a:pt x="5909" y="12444"/>
                  </a:lnTo>
                  <a:cubicBezTo>
                    <a:pt x="6677" y="12840"/>
                    <a:pt x="7528" y="13089"/>
                    <a:pt x="8420" y="13160"/>
                  </a:cubicBezTo>
                  <a:lnTo>
                    <a:pt x="8687" y="15480"/>
                  </a:lnTo>
                  <a:lnTo>
                    <a:pt x="11255" y="15183"/>
                  </a:lnTo>
                  <a:lnTo>
                    <a:pt x="10988" y="12864"/>
                  </a:lnTo>
                  <a:cubicBezTo>
                    <a:pt x="11840" y="12592"/>
                    <a:pt x="12612" y="12156"/>
                    <a:pt x="13271" y="11595"/>
                  </a:cubicBezTo>
                  <a:lnTo>
                    <a:pt x="15099" y="13046"/>
                  </a:lnTo>
                  <a:lnTo>
                    <a:pt x="16364" y="11452"/>
                  </a:lnTo>
                  <a:cubicBezTo>
                    <a:pt x="13951" y="11028"/>
                    <a:pt x="11528" y="10039"/>
                    <a:pt x="9544" y="8583"/>
                  </a:cubicBezTo>
                  <a:cubicBezTo>
                    <a:pt x="9432" y="8614"/>
                    <a:pt x="9321" y="8643"/>
                    <a:pt x="9203" y="8657"/>
                  </a:cubicBezTo>
                  <a:cubicBezTo>
                    <a:pt x="9120" y="8666"/>
                    <a:pt x="9037" y="8671"/>
                    <a:pt x="8955" y="8671"/>
                  </a:cubicBezTo>
                  <a:cubicBezTo>
                    <a:pt x="7879" y="8671"/>
                    <a:pt x="6950" y="7865"/>
                    <a:pt x="6825" y="6770"/>
                  </a:cubicBezTo>
                  <a:cubicBezTo>
                    <a:pt x="6791" y="6496"/>
                    <a:pt x="6818" y="6229"/>
                    <a:pt x="6885" y="5978"/>
                  </a:cubicBezTo>
                  <a:cubicBezTo>
                    <a:pt x="5842" y="4576"/>
                    <a:pt x="5166" y="2953"/>
                    <a:pt x="5032" y="1150"/>
                  </a:cubicBezTo>
                  <a:cubicBezTo>
                    <a:pt x="4900" y="1247"/>
                    <a:pt x="4767" y="1345"/>
                    <a:pt x="4643" y="1451"/>
                  </a:cubicBezTo>
                  <a:lnTo>
                    <a:pt x="2815" y="0"/>
                  </a:lnTo>
                  <a:close/>
                </a:path>
              </a:pathLst>
            </a:custGeom>
            <a:solidFill>
              <a:srgbClr val="FFFFFF">
                <a:alpha val="10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8"/>
            <p:cNvSpPr/>
            <p:nvPr/>
          </p:nvSpPr>
          <p:spPr>
            <a:xfrm>
              <a:off x="1918350" y="3947725"/>
              <a:ext cx="30875" cy="28700"/>
            </a:xfrm>
            <a:custGeom>
              <a:avLst/>
              <a:gdLst/>
              <a:ahLst/>
              <a:cxnLst/>
              <a:rect l="l" t="t" r="r" b="b"/>
              <a:pathLst>
                <a:path w="1235" h="1148" extrusionOk="0">
                  <a:moveTo>
                    <a:pt x="618" y="0"/>
                  </a:moveTo>
                  <a:cubicBezTo>
                    <a:pt x="341" y="0"/>
                    <a:pt x="97" y="200"/>
                    <a:pt x="51" y="482"/>
                  </a:cubicBezTo>
                  <a:cubicBezTo>
                    <a:pt x="0" y="795"/>
                    <a:pt x="212" y="1089"/>
                    <a:pt x="525" y="1140"/>
                  </a:cubicBezTo>
                  <a:cubicBezTo>
                    <a:pt x="556" y="1145"/>
                    <a:pt x="588" y="1148"/>
                    <a:pt x="619" y="1148"/>
                  </a:cubicBezTo>
                  <a:cubicBezTo>
                    <a:pt x="895" y="1148"/>
                    <a:pt x="1138" y="948"/>
                    <a:pt x="1183" y="667"/>
                  </a:cubicBezTo>
                  <a:cubicBezTo>
                    <a:pt x="1235" y="354"/>
                    <a:pt x="1022" y="59"/>
                    <a:pt x="710" y="8"/>
                  </a:cubicBezTo>
                  <a:cubicBezTo>
                    <a:pt x="679" y="3"/>
                    <a:pt x="648" y="0"/>
                    <a:pt x="6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8"/>
            <p:cNvSpPr/>
            <p:nvPr/>
          </p:nvSpPr>
          <p:spPr>
            <a:xfrm>
              <a:off x="1415300" y="4850025"/>
              <a:ext cx="50900" cy="50900"/>
            </a:xfrm>
            <a:custGeom>
              <a:avLst/>
              <a:gdLst/>
              <a:ahLst/>
              <a:cxnLst/>
              <a:rect l="l" t="t" r="r" b="b"/>
              <a:pathLst>
                <a:path w="2036" h="2036" extrusionOk="0">
                  <a:moveTo>
                    <a:pt x="1018" y="0"/>
                  </a:moveTo>
                  <a:cubicBezTo>
                    <a:pt x="456" y="0"/>
                    <a:pt x="0" y="456"/>
                    <a:pt x="0" y="1018"/>
                  </a:cubicBezTo>
                  <a:cubicBezTo>
                    <a:pt x="0" y="1580"/>
                    <a:pt x="456" y="2035"/>
                    <a:pt x="1018" y="2035"/>
                  </a:cubicBezTo>
                  <a:cubicBezTo>
                    <a:pt x="1579" y="2035"/>
                    <a:pt x="2035" y="1580"/>
                    <a:pt x="2035" y="1018"/>
                  </a:cubicBezTo>
                  <a:cubicBezTo>
                    <a:pt x="2035" y="456"/>
                    <a:pt x="1579" y="0"/>
                    <a:pt x="10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8"/>
            <p:cNvSpPr/>
            <p:nvPr/>
          </p:nvSpPr>
          <p:spPr>
            <a:xfrm>
              <a:off x="2556750" y="3922225"/>
              <a:ext cx="50900" cy="50900"/>
            </a:xfrm>
            <a:custGeom>
              <a:avLst/>
              <a:gdLst/>
              <a:ahLst/>
              <a:cxnLst/>
              <a:rect l="l" t="t" r="r" b="b"/>
              <a:pathLst>
                <a:path w="2036" h="2036" extrusionOk="0">
                  <a:moveTo>
                    <a:pt x="1018" y="1"/>
                  </a:moveTo>
                  <a:cubicBezTo>
                    <a:pt x="456" y="1"/>
                    <a:pt x="0" y="456"/>
                    <a:pt x="0" y="1018"/>
                  </a:cubicBezTo>
                  <a:cubicBezTo>
                    <a:pt x="0" y="1580"/>
                    <a:pt x="456" y="2036"/>
                    <a:pt x="1018" y="2036"/>
                  </a:cubicBezTo>
                  <a:cubicBezTo>
                    <a:pt x="1579" y="2036"/>
                    <a:pt x="2035" y="1580"/>
                    <a:pt x="2035" y="1018"/>
                  </a:cubicBezTo>
                  <a:cubicBezTo>
                    <a:pt x="2035" y="456"/>
                    <a:pt x="1579" y="1"/>
                    <a:pt x="10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8"/>
            <p:cNvSpPr/>
            <p:nvPr/>
          </p:nvSpPr>
          <p:spPr>
            <a:xfrm>
              <a:off x="1773100" y="5104850"/>
              <a:ext cx="57725" cy="50925"/>
            </a:xfrm>
            <a:custGeom>
              <a:avLst/>
              <a:gdLst/>
              <a:ahLst/>
              <a:cxnLst/>
              <a:rect l="l" t="t" r="r" b="b"/>
              <a:pathLst>
                <a:path w="2309" h="2037" extrusionOk="0">
                  <a:moveTo>
                    <a:pt x="1155" y="1"/>
                  </a:moveTo>
                  <a:cubicBezTo>
                    <a:pt x="754" y="1"/>
                    <a:pt x="374" y="240"/>
                    <a:pt x="213" y="634"/>
                  </a:cubicBezTo>
                  <a:cubicBezTo>
                    <a:pt x="0" y="1154"/>
                    <a:pt x="250" y="1748"/>
                    <a:pt x="770" y="1960"/>
                  </a:cubicBezTo>
                  <a:cubicBezTo>
                    <a:pt x="896" y="2012"/>
                    <a:pt x="1026" y="2036"/>
                    <a:pt x="1154" y="2036"/>
                  </a:cubicBezTo>
                  <a:cubicBezTo>
                    <a:pt x="1555" y="2036"/>
                    <a:pt x="1936" y="1797"/>
                    <a:pt x="2096" y="1403"/>
                  </a:cubicBezTo>
                  <a:cubicBezTo>
                    <a:pt x="2309" y="883"/>
                    <a:pt x="2059" y="289"/>
                    <a:pt x="1539" y="77"/>
                  </a:cubicBezTo>
                  <a:cubicBezTo>
                    <a:pt x="1413" y="25"/>
                    <a:pt x="1283" y="1"/>
                    <a:pt x="1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8"/>
            <p:cNvSpPr/>
            <p:nvPr/>
          </p:nvSpPr>
          <p:spPr>
            <a:xfrm>
              <a:off x="2123025" y="4983425"/>
              <a:ext cx="28700" cy="28700"/>
            </a:xfrm>
            <a:custGeom>
              <a:avLst/>
              <a:gdLst/>
              <a:ahLst/>
              <a:cxnLst/>
              <a:rect l="l" t="t" r="r" b="b"/>
              <a:pathLst>
                <a:path w="1148" h="1148" extrusionOk="0">
                  <a:moveTo>
                    <a:pt x="574" y="1"/>
                  </a:moveTo>
                  <a:cubicBezTo>
                    <a:pt x="258" y="1"/>
                    <a:pt x="0" y="258"/>
                    <a:pt x="0" y="574"/>
                  </a:cubicBezTo>
                  <a:cubicBezTo>
                    <a:pt x="0" y="892"/>
                    <a:pt x="258" y="1148"/>
                    <a:pt x="574" y="1148"/>
                  </a:cubicBezTo>
                  <a:cubicBezTo>
                    <a:pt x="890" y="1148"/>
                    <a:pt x="1148" y="892"/>
                    <a:pt x="1148" y="574"/>
                  </a:cubicBezTo>
                  <a:cubicBezTo>
                    <a:pt x="1148" y="258"/>
                    <a:pt x="890" y="1"/>
                    <a:pt x="5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8"/>
            <p:cNvSpPr/>
            <p:nvPr/>
          </p:nvSpPr>
          <p:spPr>
            <a:xfrm>
              <a:off x="1614775" y="4268800"/>
              <a:ext cx="28675" cy="28700"/>
            </a:xfrm>
            <a:custGeom>
              <a:avLst/>
              <a:gdLst/>
              <a:ahLst/>
              <a:cxnLst/>
              <a:rect l="l" t="t" r="r" b="b"/>
              <a:pathLst>
                <a:path w="1147" h="1148" extrusionOk="0">
                  <a:moveTo>
                    <a:pt x="574" y="1"/>
                  </a:moveTo>
                  <a:cubicBezTo>
                    <a:pt x="256" y="1"/>
                    <a:pt x="0" y="258"/>
                    <a:pt x="0" y="574"/>
                  </a:cubicBezTo>
                  <a:cubicBezTo>
                    <a:pt x="0" y="892"/>
                    <a:pt x="256" y="1148"/>
                    <a:pt x="574" y="1148"/>
                  </a:cubicBezTo>
                  <a:cubicBezTo>
                    <a:pt x="890" y="1148"/>
                    <a:pt x="1146" y="892"/>
                    <a:pt x="1146" y="574"/>
                  </a:cubicBezTo>
                  <a:cubicBezTo>
                    <a:pt x="1146" y="258"/>
                    <a:pt x="890" y="1"/>
                    <a:pt x="5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8"/>
            <p:cNvSpPr/>
            <p:nvPr/>
          </p:nvSpPr>
          <p:spPr>
            <a:xfrm>
              <a:off x="2669825" y="4497775"/>
              <a:ext cx="28700" cy="28700"/>
            </a:xfrm>
            <a:custGeom>
              <a:avLst/>
              <a:gdLst/>
              <a:ahLst/>
              <a:cxnLst/>
              <a:rect l="l" t="t" r="r" b="b"/>
              <a:pathLst>
                <a:path w="1148" h="1148" extrusionOk="0">
                  <a:moveTo>
                    <a:pt x="574" y="0"/>
                  </a:moveTo>
                  <a:cubicBezTo>
                    <a:pt x="258" y="0"/>
                    <a:pt x="1" y="256"/>
                    <a:pt x="1" y="574"/>
                  </a:cubicBezTo>
                  <a:cubicBezTo>
                    <a:pt x="1" y="890"/>
                    <a:pt x="258" y="1147"/>
                    <a:pt x="574" y="1147"/>
                  </a:cubicBezTo>
                  <a:cubicBezTo>
                    <a:pt x="890" y="1147"/>
                    <a:pt x="1148" y="890"/>
                    <a:pt x="1148" y="574"/>
                  </a:cubicBezTo>
                  <a:cubicBezTo>
                    <a:pt x="1148" y="256"/>
                    <a:pt x="890" y="0"/>
                    <a:pt x="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8"/>
            <p:cNvSpPr/>
            <p:nvPr/>
          </p:nvSpPr>
          <p:spPr>
            <a:xfrm>
              <a:off x="2387725" y="4108525"/>
              <a:ext cx="105700" cy="70675"/>
            </a:xfrm>
            <a:custGeom>
              <a:avLst/>
              <a:gdLst/>
              <a:ahLst/>
              <a:cxnLst/>
              <a:rect l="l" t="t" r="r" b="b"/>
              <a:pathLst>
                <a:path w="4228" h="2827" extrusionOk="0">
                  <a:moveTo>
                    <a:pt x="763" y="1"/>
                  </a:moveTo>
                  <a:cubicBezTo>
                    <a:pt x="199" y="1"/>
                    <a:pt x="1" y="896"/>
                    <a:pt x="620" y="1049"/>
                  </a:cubicBezTo>
                  <a:cubicBezTo>
                    <a:pt x="1634" y="1300"/>
                    <a:pt x="2478" y="1842"/>
                    <a:pt x="3141" y="2646"/>
                  </a:cubicBezTo>
                  <a:cubicBezTo>
                    <a:pt x="3246" y="2773"/>
                    <a:pt x="3369" y="2826"/>
                    <a:pt x="3490" y="2826"/>
                  </a:cubicBezTo>
                  <a:cubicBezTo>
                    <a:pt x="3872" y="2826"/>
                    <a:pt x="4228" y="2291"/>
                    <a:pt x="3897" y="1890"/>
                  </a:cubicBezTo>
                  <a:cubicBezTo>
                    <a:pt x="3125" y="954"/>
                    <a:pt x="2080" y="309"/>
                    <a:pt x="904" y="18"/>
                  </a:cubicBezTo>
                  <a:cubicBezTo>
                    <a:pt x="855" y="6"/>
                    <a:pt x="808" y="1"/>
                    <a:pt x="7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8"/>
            <p:cNvSpPr/>
            <p:nvPr/>
          </p:nvSpPr>
          <p:spPr>
            <a:xfrm>
              <a:off x="2481100" y="4185075"/>
              <a:ext cx="60975" cy="161075"/>
            </a:xfrm>
            <a:custGeom>
              <a:avLst/>
              <a:gdLst/>
              <a:ahLst/>
              <a:cxnLst/>
              <a:rect l="l" t="t" r="r" b="b"/>
              <a:pathLst>
                <a:path w="2439" h="6443" extrusionOk="0">
                  <a:moveTo>
                    <a:pt x="744" y="1"/>
                  </a:moveTo>
                  <a:cubicBezTo>
                    <a:pt x="370" y="1"/>
                    <a:pt x="1" y="383"/>
                    <a:pt x="262" y="787"/>
                  </a:cubicBezTo>
                  <a:cubicBezTo>
                    <a:pt x="1222" y="2271"/>
                    <a:pt x="1347" y="4052"/>
                    <a:pt x="546" y="5633"/>
                  </a:cubicBezTo>
                  <a:cubicBezTo>
                    <a:pt x="333" y="6054"/>
                    <a:pt x="704" y="6442"/>
                    <a:pt x="1057" y="6442"/>
                  </a:cubicBezTo>
                  <a:cubicBezTo>
                    <a:pt x="1216" y="6442"/>
                    <a:pt x="1372" y="6363"/>
                    <a:pt x="1468" y="6173"/>
                  </a:cubicBezTo>
                  <a:cubicBezTo>
                    <a:pt x="2439" y="4258"/>
                    <a:pt x="2355" y="2058"/>
                    <a:pt x="1184" y="248"/>
                  </a:cubicBezTo>
                  <a:cubicBezTo>
                    <a:pt x="1071" y="73"/>
                    <a:pt x="907" y="1"/>
                    <a:pt x="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8"/>
            <p:cNvSpPr/>
            <p:nvPr/>
          </p:nvSpPr>
          <p:spPr>
            <a:xfrm>
              <a:off x="1864625" y="4426600"/>
              <a:ext cx="146675" cy="78600"/>
            </a:xfrm>
            <a:custGeom>
              <a:avLst/>
              <a:gdLst/>
              <a:ahLst/>
              <a:cxnLst/>
              <a:rect l="l" t="t" r="r" b="b"/>
              <a:pathLst>
                <a:path w="5867" h="3144" extrusionOk="0">
                  <a:moveTo>
                    <a:pt x="839" y="1"/>
                  </a:moveTo>
                  <a:cubicBezTo>
                    <a:pt x="233" y="1"/>
                    <a:pt x="1" y="940"/>
                    <a:pt x="646" y="1038"/>
                  </a:cubicBezTo>
                  <a:cubicBezTo>
                    <a:pt x="2196" y="1276"/>
                    <a:pt x="3575" y="1922"/>
                    <a:pt x="4719" y="2995"/>
                  </a:cubicBezTo>
                  <a:cubicBezTo>
                    <a:pt x="4831" y="3100"/>
                    <a:pt x="4955" y="3144"/>
                    <a:pt x="5076" y="3144"/>
                  </a:cubicBezTo>
                  <a:cubicBezTo>
                    <a:pt x="5496" y="3144"/>
                    <a:pt x="5866" y="2606"/>
                    <a:pt x="5475" y="2239"/>
                  </a:cubicBezTo>
                  <a:cubicBezTo>
                    <a:pt x="4205" y="1048"/>
                    <a:pt x="2656" y="272"/>
                    <a:pt x="931" y="8"/>
                  </a:cubicBezTo>
                  <a:cubicBezTo>
                    <a:pt x="900" y="3"/>
                    <a:pt x="869" y="1"/>
                    <a:pt x="8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8"/>
            <p:cNvSpPr/>
            <p:nvPr/>
          </p:nvSpPr>
          <p:spPr>
            <a:xfrm>
              <a:off x="2006500" y="4511075"/>
              <a:ext cx="65575" cy="200075"/>
            </a:xfrm>
            <a:custGeom>
              <a:avLst/>
              <a:gdLst/>
              <a:ahLst/>
              <a:cxnLst/>
              <a:rect l="l" t="t" r="r" b="b"/>
              <a:pathLst>
                <a:path w="2623" h="8003" extrusionOk="0">
                  <a:moveTo>
                    <a:pt x="755" y="0"/>
                  </a:moveTo>
                  <a:cubicBezTo>
                    <a:pt x="372" y="0"/>
                    <a:pt x="0" y="379"/>
                    <a:pt x="281" y="774"/>
                  </a:cubicBezTo>
                  <a:cubicBezTo>
                    <a:pt x="1559" y="2574"/>
                    <a:pt x="1114" y="5425"/>
                    <a:pt x="897" y="7491"/>
                  </a:cubicBezTo>
                  <a:cubicBezTo>
                    <a:pt x="861" y="7832"/>
                    <a:pt x="1109" y="8002"/>
                    <a:pt x="1376" y="8002"/>
                  </a:cubicBezTo>
                  <a:cubicBezTo>
                    <a:pt x="1643" y="8002"/>
                    <a:pt x="1930" y="7831"/>
                    <a:pt x="1965" y="7491"/>
                  </a:cubicBezTo>
                  <a:cubicBezTo>
                    <a:pt x="2205" y="5207"/>
                    <a:pt x="2622" y="2231"/>
                    <a:pt x="1203" y="236"/>
                  </a:cubicBezTo>
                  <a:cubicBezTo>
                    <a:pt x="1085" y="69"/>
                    <a:pt x="919" y="0"/>
                    <a:pt x="7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8"/>
            <p:cNvSpPr/>
            <p:nvPr/>
          </p:nvSpPr>
          <p:spPr>
            <a:xfrm>
              <a:off x="2391750" y="4665325"/>
              <a:ext cx="122625" cy="56025"/>
            </a:xfrm>
            <a:custGeom>
              <a:avLst/>
              <a:gdLst/>
              <a:ahLst/>
              <a:cxnLst/>
              <a:rect l="l" t="t" r="r" b="b"/>
              <a:pathLst>
                <a:path w="4905" h="2241" extrusionOk="0">
                  <a:moveTo>
                    <a:pt x="1523" y="0"/>
                  </a:moveTo>
                  <a:cubicBezTo>
                    <a:pt x="1228" y="0"/>
                    <a:pt x="929" y="31"/>
                    <a:pt x="631" y="92"/>
                  </a:cubicBezTo>
                  <a:cubicBezTo>
                    <a:pt x="1" y="223"/>
                    <a:pt x="210" y="1136"/>
                    <a:pt x="793" y="1136"/>
                  </a:cubicBezTo>
                  <a:cubicBezTo>
                    <a:pt x="832" y="1136"/>
                    <a:pt x="873" y="1131"/>
                    <a:pt x="916" y="1123"/>
                  </a:cubicBezTo>
                  <a:cubicBezTo>
                    <a:pt x="1124" y="1079"/>
                    <a:pt x="1332" y="1058"/>
                    <a:pt x="1537" y="1058"/>
                  </a:cubicBezTo>
                  <a:cubicBezTo>
                    <a:pt x="2392" y="1058"/>
                    <a:pt x="3192" y="1426"/>
                    <a:pt x="3791" y="2074"/>
                  </a:cubicBezTo>
                  <a:cubicBezTo>
                    <a:pt x="3900" y="2191"/>
                    <a:pt x="4025" y="2240"/>
                    <a:pt x="4146" y="2240"/>
                  </a:cubicBezTo>
                  <a:cubicBezTo>
                    <a:pt x="4544" y="2240"/>
                    <a:pt x="4905" y="1705"/>
                    <a:pt x="4547" y="1318"/>
                  </a:cubicBezTo>
                  <a:cubicBezTo>
                    <a:pt x="3747" y="452"/>
                    <a:pt x="2660" y="0"/>
                    <a:pt x="1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8"/>
            <p:cNvSpPr/>
            <p:nvPr/>
          </p:nvSpPr>
          <p:spPr>
            <a:xfrm>
              <a:off x="2510225" y="4740225"/>
              <a:ext cx="48350" cy="130825"/>
            </a:xfrm>
            <a:custGeom>
              <a:avLst/>
              <a:gdLst/>
              <a:ahLst/>
              <a:cxnLst/>
              <a:rect l="l" t="t" r="r" b="b"/>
              <a:pathLst>
                <a:path w="1934" h="5233" extrusionOk="0">
                  <a:moveTo>
                    <a:pt x="721" y="0"/>
                  </a:moveTo>
                  <a:cubicBezTo>
                    <a:pt x="372" y="0"/>
                    <a:pt x="0" y="388"/>
                    <a:pt x="204" y="812"/>
                  </a:cubicBezTo>
                  <a:cubicBezTo>
                    <a:pt x="784" y="2028"/>
                    <a:pt x="798" y="3340"/>
                    <a:pt x="321" y="4589"/>
                  </a:cubicBezTo>
                  <a:cubicBezTo>
                    <a:pt x="173" y="4978"/>
                    <a:pt x="492" y="5233"/>
                    <a:pt x="821" y="5233"/>
                  </a:cubicBezTo>
                  <a:cubicBezTo>
                    <a:pt x="1036" y="5233"/>
                    <a:pt x="1256" y="5124"/>
                    <a:pt x="1352" y="4873"/>
                  </a:cubicBezTo>
                  <a:cubicBezTo>
                    <a:pt x="1934" y="3347"/>
                    <a:pt x="1827" y="1739"/>
                    <a:pt x="1127" y="274"/>
                  </a:cubicBezTo>
                  <a:cubicBezTo>
                    <a:pt x="1034" y="80"/>
                    <a:pt x="880" y="0"/>
                    <a:pt x="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1" name="Google Shape;1241;p28"/>
          <p:cNvPicPr preferRelativeResize="0"/>
          <p:nvPr/>
        </p:nvPicPr>
        <p:blipFill>
          <a:blip r:embed="rId2">
            <a:alphaModFix amt="14000"/>
          </a:blip>
          <a:stretch>
            <a:fillRect/>
          </a:stretch>
        </p:blipFill>
        <p:spPr>
          <a:xfrm>
            <a:off x="0" y="0"/>
            <a:ext cx="9144000"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5">
  <p:cSld name="CAPTION_ONLY_1">
    <p:bg>
      <p:bgPr>
        <a:solidFill>
          <a:schemeClr val="dk2"/>
        </a:solidFill>
        <a:effectLst/>
      </p:bgPr>
    </p:bg>
    <p:spTree>
      <p:nvGrpSpPr>
        <p:cNvPr id="1" name="Shape 1242"/>
        <p:cNvGrpSpPr/>
        <p:nvPr/>
      </p:nvGrpSpPr>
      <p:grpSpPr>
        <a:xfrm>
          <a:off x="0" y="0"/>
          <a:ext cx="0" cy="0"/>
          <a:chOff x="0" y="0"/>
          <a:chExt cx="0" cy="0"/>
        </a:xfrm>
      </p:grpSpPr>
      <p:pic>
        <p:nvPicPr>
          <p:cNvPr id="1243" name="Google Shape;1243;p29"/>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1244" name="Google Shape;1244;p29"/>
          <p:cNvSpPr/>
          <p:nvPr/>
        </p:nvSpPr>
        <p:spPr>
          <a:xfrm>
            <a:off x="372375" y="324675"/>
            <a:ext cx="8394900" cy="4500600"/>
          </a:xfrm>
          <a:prstGeom prst="rect">
            <a:avLst/>
          </a:prstGeom>
          <a:solidFill>
            <a:srgbClr val="7C7C7C">
              <a:alpha val="272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 name="Google Shape;1245;p29"/>
          <p:cNvGrpSpPr/>
          <p:nvPr/>
        </p:nvGrpSpPr>
        <p:grpSpPr>
          <a:xfrm>
            <a:off x="372025" y="321975"/>
            <a:ext cx="8400000" cy="4499700"/>
            <a:chOff x="372025" y="321975"/>
            <a:chExt cx="8400000" cy="4499700"/>
          </a:xfrm>
        </p:grpSpPr>
        <p:sp>
          <p:nvSpPr>
            <p:cNvPr id="1246" name="Google Shape;1246;p29"/>
            <p:cNvSpPr/>
            <p:nvPr/>
          </p:nvSpPr>
          <p:spPr>
            <a:xfrm>
              <a:off x="372025" y="321975"/>
              <a:ext cx="8400000" cy="4499700"/>
            </a:xfrm>
            <a:prstGeom prst="rect">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9"/>
            <p:cNvSpPr/>
            <p:nvPr/>
          </p:nvSpPr>
          <p:spPr>
            <a:xfrm>
              <a:off x="372025" y="321975"/>
              <a:ext cx="8400000" cy="218100"/>
            </a:xfrm>
            <a:prstGeom prst="rect">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9"/>
            <p:cNvSpPr/>
            <p:nvPr/>
          </p:nvSpPr>
          <p:spPr>
            <a:xfrm>
              <a:off x="486450" y="380900"/>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9"/>
            <p:cNvSpPr/>
            <p:nvPr/>
          </p:nvSpPr>
          <p:spPr>
            <a:xfrm>
              <a:off x="669900" y="380900"/>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9"/>
            <p:cNvSpPr/>
            <p:nvPr/>
          </p:nvSpPr>
          <p:spPr>
            <a:xfrm>
              <a:off x="853350" y="380900"/>
              <a:ext cx="100200" cy="1002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9"/>
            <p:cNvSpPr/>
            <p:nvPr/>
          </p:nvSpPr>
          <p:spPr>
            <a:xfrm>
              <a:off x="8537750" y="380900"/>
              <a:ext cx="100200" cy="1002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2" name="Google Shape;1252;p29"/>
            <p:cNvCxnSpPr/>
            <p:nvPr/>
          </p:nvCxnSpPr>
          <p:spPr>
            <a:xfrm>
              <a:off x="7498375" y="431000"/>
              <a:ext cx="1039500" cy="0"/>
            </a:xfrm>
            <a:prstGeom prst="straightConnector1">
              <a:avLst/>
            </a:prstGeom>
            <a:noFill/>
            <a:ln w="9525" cap="flat" cmpd="sng">
              <a:solidFill>
                <a:schemeClr val="accent6"/>
              </a:solidFill>
              <a:prstDash val="solid"/>
              <a:round/>
              <a:headEnd type="none" w="med" len="med"/>
              <a:tailEnd type="none" w="med" len="med"/>
            </a:ln>
          </p:spPr>
        </p:cxn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907"/>
        <p:cNvGrpSpPr/>
        <p:nvPr/>
      </p:nvGrpSpPr>
      <p:grpSpPr>
        <a:xfrm>
          <a:off x="0" y="0"/>
          <a:ext cx="0" cy="0"/>
          <a:chOff x="0" y="0"/>
          <a:chExt cx="0" cy="0"/>
        </a:xfrm>
      </p:grpSpPr>
      <p:pic>
        <p:nvPicPr>
          <p:cNvPr id="908" name="Google Shape;908;p19"/>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909" name="Google Shape;909;p19"/>
          <p:cNvGrpSpPr/>
          <p:nvPr/>
        </p:nvGrpSpPr>
        <p:grpSpPr>
          <a:xfrm>
            <a:off x="372025" y="321975"/>
            <a:ext cx="8400000" cy="4503300"/>
            <a:chOff x="372025" y="321975"/>
            <a:chExt cx="8400000" cy="4503300"/>
          </a:xfrm>
        </p:grpSpPr>
        <p:grpSp>
          <p:nvGrpSpPr>
            <p:cNvPr id="910" name="Google Shape;910;p19"/>
            <p:cNvGrpSpPr/>
            <p:nvPr/>
          </p:nvGrpSpPr>
          <p:grpSpPr>
            <a:xfrm>
              <a:off x="372025" y="321975"/>
              <a:ext cx="8400000" cy="4503300"/>
              <a:chOff x="372025" y="321975"/>
              <a:chExt cx="8400000" cy="4503300"/>
            </a:xfrm>
          </p:grpSpPr>
          <p:sp>
            <p:nvSpPr>
              <p:cNvPr id="911" name="Google Shape;911;p19"/>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 name="Google Shape;912;p19"/>
              <p:cNvGrpSpPr/>
              <p:nvPr/>
            </p:nvGrpSpPr>
            <p:grpSpPr>
              <a:xfrm>
                <a:off x="372025" y="321975"/>
                <a:ext cx="8400000" cy="4499700"/>
                <a:chOff x="372025" y="321975"/>
                <a:chExt cx="8400000" cy="4499700"/>
              </a:xfrm>
            </p:grpSpPr>
            <p:sp>
              <p:nvSpPr>
                <p:cNvPr id="913" name="Google Shape;913;p19"/>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9"/>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9"/>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9"/>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9"/>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9"/>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 name="Google Shape;919;p19"/>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920" name="Google Shape;920;p19"/>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921" name="Google Shape;921;p19"/>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22" name="Google Shape;922;p19"/>
          <p:cNvSpPr txBox="1">
            <a:spLocks noGrp="1"/>
          </p:cNvSpPr>
          <p:nvPr>
            <p:ph type="title" idx="2"/>
          </p:nvPr>
        </p:nvSpPr>
        <p:spPr>
          <a:xfrm>
            <a:off x="1544823" y="1649108"/>
            <a:ext cx="28671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23" name="Google Shape;923;p19"/>
          <p:cNvSpPr txBox="1">
            <a:spLocks noGrp="1"/>
          </p:cNvSpPr>
          <p:nvPr>
            <p:ph type="subTitle" idx="1"/>
          </p:nvPr>
        </p:nvSpPr>
        <p:spPr>
          <a:xfrm>
            <a:off x="1544848" y="2176808"/>
            <a:ext cx="2867100" cy="5994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24" name="Google Shape;924;p19"/>
          <p:cNvSpPr txBox="1">
            <a:spLocks noGrp="1"/>
          </p:cNvSpPr>
          <p:nvPr>
            <p:ph type="title" idx="3"/>
          </p:nvPr>
        </p:nvSpPr>
        <p:spPr>
          <a:xfrm>
            <a:off x="5556855" y="1649108"/>
            <a:ext cx="28671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25" name="Google Shape;925;p19"/>
          <p:cNvSpPr txBox="1">
            <a:spLocks noGrp="1"/>
          </p:cNvSpPr>
          <p:nvPr>
            <p:ph type="subTitle" idx="4"/>
          </p:nvPr>
        </p:nvSpPr>
        <p:spPr>
          <a:xfrm>
            <a:off x="5556877" y="2176808"/>
            <a:ext cx="2867100" cy="5994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26" name="Google Shape;926;p19"/>
          <p:cNvSpPr txBox="1">
            <a:spLocks noGrp="1"/>
          </p:cNvSpPr>
          <p:nvPr>
            <p:ph type="title" idx="5"/>
          </p:nvPr>
        </p:nvSpPr>
        <p:spPr>
          <a:xfrm>
            <a:off x="1544823" y="3367383"/>
            <a:ext cx="28671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27" name="Google Shape;927;p19"/>
          <p:cNvSpPr txBox="1">
            <a:spLocks noGrp="1"/>
          </p:cNvSpPr>
          <p:nvPr>
            <p:ph type="subTitle" idx="6"/>
          </p:nvPr>
        </p:nvSpPr>
        <p:spPr>
          <a:xfrm>
            <a:off x="1544848" y="3895083"/>
            <a:ext cx="2867100" cy="5994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28" name="Google Shape;928;p19"/>
          <p:cNvSpPr txBox="1">
            <a:spLocks noGrp="1"/>
          </p:cNvSpPr>
          <p:nvPr>
            <p:ph type="title" idx="7"/>
          </p:nvPr>
        </p:nvSpPr>
        <p:spPr>
          <a:xfrm>
            <a:off x="5556855" y="3367383"/>
            <a:ext cx="28671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29" name="Google Shape;929;p19"/>
          <p:cNvSpPr txBox="1">
            <a:spLocks noGrp="1"/>
          </p:cNvSpPr>
          <p:nvPr>
            <p:ph type="subTitle" idx="8"/>
          </p:nvPr>
        </p:nvSpPr>
        <p:spPr>
          <a:xfrm>
            <a:off x="5556877" y="3895083"/>
            <a:ext cx="2867100" cy="5994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extLst>
      <p:ext uri="{BB962C8B-B14F-4D97-AF65-F5344CB8AC3E}">
        <p14:creationId xmlns:p14="http://schemas.microsoft.com/office/powerpoint/2010/main" val="1958044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3"/>
        <p:cNvGrpSpPr/>
        <p:nvPr/>
      </p:nvGrpSpPr>
      <p:grpSpPr>
        <a:xfrm>
          <a:off x="0" y="0"/>
          <a:ext cx="0" cy="0"/>
          <a:chOff x="0" y="0"/>
          <a:chExt cx="0" cy="0"/>
        </a:xfrm>
      </p:grpSpPr>
      <p:grpSp>
        <p:nvGrpSpPr>
          <p:cNvPr id="204" name="Google Shape;204;p5"/>
          <p:cNvGrpSpPr/>
          <p:nvPr/>
        </p:nvGrpSpPr>
        <p:grpSpPr>
          <a:xfrm rot="-955960">
            <a:off x="6784480" y="1444921"/>
            <a:ext cx="1597432" cy="1754779"/>
            <a:chOff x="453638" y="2044550"/>
            <a:chExt cx="2348725" cy="2580075"/>
          </a:xfrm>
        </p:grpSpPr>
        <p:sp>
          <p:nvSpPr>
            <p:cNvPr id="205" name="Google Shape;205;p5"/>
            <p:cNvSpPr/>
            <p:nvPr/>
          </p:nvSpPr>
          <p:spPr>
            <a:xfrm>
              <a:off x="1978763" y="3581000"/>
              <a:ext cx="283125" cy="611275"/>
            </a:xfrm>
            <a:custGeom>
              <a:avLst/>
              <a:gdLst/>
              <a:ahLst/>
              <a:cxnLst/>
              <a:rect l="l" t="t" r="r" b="b"/>
              <a:pathLst>
                <a:path w="11325" h="24451" extrusionOk="0">
                  <a:moveTo>
                    <a:pt x="4620" y="7798"/>
                  </a:moveTo>
                  <a:cubicBezTo>
                    <a:pt x="5123" y="7798"/>
                    <a:pt x="5687" y="8015"/>
                    <a:pt x="6153" y="8266"/>
                  </a:cubicBezTo>
                  <a:cubicBezTo>
                    <a:pt x="5847" y="8678"/>
                    <a:pt x="5390" y="8964"/>
                    <a:pt x="4751" y="9018"/>
                  </a:cubicBezTo>
                  <a:cubicBezTo>
                    <a:pt x="4706" y="9022"/>
                    <a:pt x="4660" y="9024"/>
                    <a:pt x="4612" y="9024"/>
                  </a:cubicBezTo>
                  <a:cubicBezTo>
                    <a:pt x="4337" y="9024"/>
                    <a:pt x="4029" y="8959"/>
                    <a:pt x="3822" y="8782"/>
                  </a:cubicBezTo>
                  <a:cubicBezTo>
                    <a:pt x="3109" y="8167"/>
                    <a:pt x="3845" y="7881"/>
                    <a:pt x="4430" y="7809"/>
                  </a:cubicBezTo>
                  <a:cubicBezTo>
                    <a:pt x="4492" y="7802"/>
                    <a:pt x="4556" y="7798"/>
                    <a:pt x="4620" y="7798"/>
                  </a:cubicBezTo>
                  <a:close/>
                  <a:moveTo>
                    <a:pt x="4221" y="14526"/>
                  </a:moveTo>
                  <a:cubicBezTo>
                    <a:pt x="4746" y="14526"/>
                    <a:pt x="5582" y="14873"/>
                    <a:pt x="5781" y="15026"/>
                  </a:cubicBezTo>
                  <a:cubicBezTo>
                    <a:pt x="5940" y="15149"/>
                    <a:pt x="6078" y="15280"/>
                    <a:pt x="6206" y="15417"/>
                  </a:cubicBezTo>
                  <a:cubicBezTo>
                    <a:pt x="6103" y="15457"/>
                    <a:pt x="5995" y="15494"/>
                    <a:pt x="5888" y="15523"/>
                  </a:cubicBezTo>
                  <a:cubicBezTo>
                    <a:pt x="5699" y="15574"/>
                    <a:pt x="5390" y="15620"/>
                    <a:pt x="5068" y="15620"/>
                  </a:cubicBezTo>
                  <a:cubicBezTo>
                    <a:pt x="4557" y="15620"/>
                    <a:pt x="4010" y="15504"/>
                    <a:pt x="3850" y="15106"/>
                  </a:cubicBezTo>
                  <a:cubicBezTo>
                    <a:pt x="3673" y="14671"/>
                    <a:pt x="3882" y="14526"/>
                    <a:pt x="4221" y="14526"/>
                  </a:cubicBezTo>
                  <a:close/>
                  <a:moveTo>
                    <a:pt x="2870" y="1"/>
                  </a:moveTo>
                  <a:cubicBezTo>
                    <a:pt x="2142" y="1"/>
                    <a:pt x="1664" y="1030"/>
                    <a:pt x="2399" y="1474"/>
                  </a:cubicBezTo>
                  <a:cubicBezTo>
                    <a:pt x="3951" y="2412"/>
                    <a:pt x="5519" y="3160"/>
                    <a:pt x="6319" y="4907"/>
                  </a:cubicBezTo>
                  <a:cubicBezTo>
                    <a:pt x="6480" y="5264"/>
                    <a:pt x="6592" y="5688"/>
                    <a:pt x="6635" y="6127"/>
                  </a:cubicBezTo>
                  <a:cubicBezTo>
                    <a:pt x="5870" y="5780"/>
                    <a:pt x="5037" y="5554"/>
                    <a:pt x="4232" y="5554"/>
                  </a:cubicBezTo>
                  <a:cubicBezTo>
                    <a:pt x="3410" y="5554"/>
                    <a:pt x="2618" y="5789"/>
                    <a:pt x="1957" y="6370"/>
                  </a:cubicBezTo>
                  <a:cubicBezTo>
                    <a:pt x="0" y="8090"/>
                    <a:pt x="1566" y="10974"/>
                    <a:pt x="3791" y="11378"/>
                  </a:cubicBezTo>
                  <a:cubicBezTo>
                    <a:pt x="4038" y="11423"/>
                    <a:pt x="4280" y="11444"/>
                    <a:pt x="4518" y="11444"/>
                  </a:cubicBezTo>
                  <a:cubicBezTo>
                    <a:pt x="5857" y="11444"/>
                    <a:pt x="7026" y="10765"/>
                    <a:pt x="7821" y="9755"/>
                  </a:cubicBezTo>
                  <a:cubicBezTo>
                    <a:pt x="8391" y="10576"/>
                    <a:pt x="8703" y="11574"/>
                    <a:pt x="8550" y="12560"/>
                  </a:cubicBezTo>
                  <a:cubicBezTo>
                    <a:pt x="8463" y="13118"/>
                    <a:pt x="8227" y="13653"/>
                    <a:pt x="7887" y="14116"/>
                  </a:cubicBezTo>
                  <a:cubicBezTo>
                    <a:pt x="7701" y="13895"/>
                    <a:pt x="7497" y="13684"/>
                    <a:pt x="7276" y="13491"/>
                  </a:cubicBezTo>
                  <a:cubicBezTo>
                    <a:pt x="6494" y="12814"/>
                    <a:pt x="5290" y="12349"/>
                    <a:pt x="4163" y="12349"/>
                  </a:cubicBezTo>
                  <a:cubicBezTo>
                    <a:pt x="3015" y="12349"/>
                    <a:pt x="1946" y="12831"/>
                    <a:pt x="1483" y="14061"/>
                  </a:cubicBezTo>
                  <a:cubicBezTo>
                    <a:pt x="596" y="16417"/>
                    <a:pt x="3208" y="18025"/>
                    <a:pt x="5249" y="18025"/>
                  </a:cubicBezTo>
                  <a:cubicBezTo>
                    <a:pt x="5344" y="18025"/>
                    <a:pt x="5438" y="18022"/>
                    <a:pt x="5530" y="18015"/>
                  </a:cubicBezTo>
                  <a:cubicBezTo>
                    <a:pt x="6045" y="17975"/>
                    <a:pt x="6546" y="17853"/>
                    <a:pt x="7025" y="17671"/>
                  </a:cubicBezTo>
                  <a:lnTo>
                    <a:pt x="7025" y="17671"/>
                  </a:lnTo>
                  <a:cubicBezTo>
                    <a:pt x="6973" y="19759"/>
                    <a:pt x="5167" y="21951"/>
                    <a:pt x="3004" y="21951"/>
                  </a:cubicBezTo>
                  <a:cubicBezTo>
                    <a:pt x="2978" y="21951"/>
                    <a:pt x="2953" y="21951"/>
                    <a:pt x="2927" y="21950"/>
                  </a:cubicBezTo>
                  <a:cubicBezTo>
                    <a:pt x="2913" y="21950"/>
                    <a:pt x="2900" y="21950"/>
                    <a:pt x="2887" y="21950"/>
                  </a:cubicBezTo>
                  <a:cubicBezTo>
                    <a:pt x="1229" y="21950"/>
                    <a:pt x="1313" y="24450"/>
                    <a:pt x="2857" y="24450"/>
                  </a:cubicBezTo>
                  <a:cubicBezTo>
                    <a:pt x="2944" y="24450"/>
                    <a:pt x="3037" y="24442"/>
                    <a:pt x="3134" y="24425"/>
                  </a:cubicBezTo>
                  <a:cubicBezTo>
                    <a:pt x="5652" y="23983"/>
                    <a:pt x="7957" y="22485"/>
                    <a:pt x="8885" y="20019"/>
                  </a:cubicBezTo>
                  <a:cubicBezTo>
                    <a:pt x="9323" y="18849"/>
                    <a:pt x="9364" y="17565"/>
                    <a:pt x="9047" y="16378"/>
                  </a:cubicBezTo>
                  <a:cubicBezTo>
                    <a:pt x="9766" y="15686"/>
                    <a:pt x="10320" y="14826"/>
                    <a:pt x="10615" y="13880"/>
                  </a:cubicBezTo>
                  <a:cubicBezTo>
                    <a:pt x="11324" y="11620"/>
                    <a:pt x="10460" y="9203"/>
                    <a:pt x="8809" y="7595"/>
                  </a:cubicBezTo>
                  <a:cubicBezTo>
                    <a:pt x="8889" y="7183"/>
                    <a:pt x="8919" y="6761"/>
                    <a:pt x="8892" y="6339"/>
                  </a:cubicBezTo>
                  <a:cubicBezTo>
                    <a:pt x="8678" y="3255"/>
                    <a:pt x="5931" y="846"/>
                    <a:pt x="3094" y="33"/>
                  </a:cubicBezTo>
                  <a:cubicBezTo>
                    <a:pt x="3018" y="11"/>
                    <a:pt x="2943" y="1"/>
                    <a:pt x="28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670463" y="2129550"/>
              <a:ext cx="1719150" cy="2495075"/>
            </a:xfrm>
            <a:custGeom>
              <a:avLst/>
              <a:gdLst/>
              <a:ahLst/>
              <a:cxnLst/>
              <a:rect l="l" t="t" r="r" b="b"/>
              <a:pathLst>
                <a:path w="68766" h="99803" extrusionOk="0">
                  <a:moveTo>
                    <a:pt x="36466" y="1"/>
                  </a:moveTo>
                  <a:cubicBezTo>
                    <a:pt x="7531" y="1"/>
                    <a:pt x="1" y="73197"/>
                    <a:pt x="1" y="73197"/>
                  </a:cubicBezTo>
                  <a:cubicBezTo>
                    <a:pt x="1" y="73197"/>
                    <a:pt x="4559" y="76362"/>
                    <a:pt x="8865" y="76362"/>
                  </a:cubicBezTo>
                  <a:cubicBezTo>
                    <a:pt x="9110" y="76362"/>
                    <a:pt x="9354" y="76352"/>
                    <a:pt x="9597" y="76330"/>
                  </a:cubicBezTo>
                  <a:lnTo>
                    <a:pt x="21673" y="70904"/>
                  </a:lnTo>
                  <a:lnTo>
                    <a:pt x="19798" y="86218"/>
                  </a:lnTo>
                  <a:lnTo>
                    <a:pt x="9997" y="95196"/>
                  </a:lnTo>
                  <a:lnTo>
                    <a:pt x="24106" y="99802"/>
                  </a:lnTo>
                  <a:lnTo>
                    <a:pt x="57247" y="84702"/>
                  </a:lnTo>
                  <a:lnTo>
                    <a:pt x="51006" y="62365"/>
                  </a:lnTo>
                  <a:cubicBezTo>
                    <a:pt x="51006" y="62365"/>
                    <a:pt x="68766" y="50051"/>
                    <a:pt x="67085" y="36075"/>
                  </a:cubicBezTo>
                  <a:cubicBezTo>
                    <a:pt x="65403" y="22096"/>
                    <a:pt x="66297" y="842"/>
                    <a:pt x="36958" y="8"/>
                  </a:cubicBezTo>
                  <a:cubicBezTo>
                    <a:pt x="36794" y="3"/>
                    <a:pt x="36630" y="1"/>
                    <a:pt x="36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453638" y="2044550"/>
              <a:ext cx="1577950" cy="1992025"/>
            </a:xfrm>
            <a:custGeom>
              <a:avLst/>
              <a:gdLst/>
              <a:ahLst/>
              <a:cxnLst/>
              <a:rect l="l" t="t" r="r" b="b"/>
              <a:pathLst>
                <a:path w="63118" h="79681" extrusionOk="0">
                  <a:moveTo>
                    <a:pt x="42118" y="1"/>
                  </a:moveTo>
                  <a:cubicBezTo>
                    <a:pt x="39354" y="1"/>
                    <a:pt x="36399" y="187"/>
                    <a:pt x="33887" y="774"/>
                  </a:cubicBezTo>
                  <a:cubicBezTo>
                    <a:pt x="33194" y="934"/>
                    <a:pt x="32536" y="1126"/>
                    <a:pt x="31925" y="1351"/>
                  </a:cubicBezTo>
                  <a:cubicBezTo>
                    <a:pt x="22883" y="4698"/>
                    <a:pt x="15181" y="11540"/>
                    <a:pt x="10792" y="20129"/>
                  </a:cubicBezTo>
                  <a:cubicBezTo>
                    <a:pt x="9459" y="22741"/>
                    <a:pt x="10412" y="29688"/>
                    <a:pt x="10930" y="32574"/>
                  </a:cubicBezTo>
                  <a:cubicBezTo>
                    <a:pt x="7807" y="37053"/>
                    <a:pt x="4848" y="38297"/>
                    <a:pt x="1724" y="42776"/>
                  </a:cubicBezTo>
                  <a:cubicBezTo>
                    <a:pt x="884" y="43981"/>
                    <a:pt x="0" y="45379"/>
                    <a:pt x="328" y="46814"/>
                  </a:cubicBezTo>
                  <a:cubicBezTo>
                    <a:pt x="470" y="47445"/>
                    <a:pt x="834" y="47997"/>
                    <a:pt x="1211" y="48523"/>
                  </a:cubicBezTo>
                  <a:cubicBezTo>
                    <a:pt x="2381" y="50178"/>
                    <a:pt x="3694" y="51735"/>
                    <a:pt x="5123" y="53173"/>
                  </a:cubicBezTo>
                  <a:cubicBezTo>
                    <a:pt x="4926" y="56839"/>
                    <a:pt x="4767" y="60616"/>
                    <a:pt x="4608" y="64392"/>
                  </a:cubicBezTo>
                  <a:cubicBezTo>
                    <a:pt x="4438" y="68412"/>
                    <a:pt x="4273" y="72437"/>
                    <a:pt x="4060" y="76343"/>
                  </a:cubicBezTo>
                  <a:cubicBezTo>
                    <a:pt x="6000" y="78178"/>
                    <a:pt x="8465" y="79460"/>
                    <a:pt x="11126" y="79680"/>
                  </a:cubicBezTo>
                  <a:cubicBezTo>
                    <a:pt x="16334" y="71166"/>
                    <a:pt x="24578" y="63498"/>
                    <a:pt x="32922" y="58025"/>
                  </a:cubicBezTo>
                  <a:cubicBezTo>
                    <a:pt x="36931" y="59225"/>
                    <a:pt x="42355" y="59846"/>
                    <a:pt x="46541" y="59889"/>
                  </a:cubicBezTo>
                  <a:cubicBezTo>
                    <a:pt x="46619" y="59890"/>
                    <a:pt x="46697" y="59890"/>
                    <a:pt x="46775" y="59890"/>
                  </a:cubicBezTo>
                  <a:cubicBezTo>
                    <a:pt x="50886" y="59890"/>
                    <a:pt x="55110" y="58775"/>
                    <a:pt x="58217" y="56087"/>
                  </a:cubicBezTo>
                  <a:cubicBezTo>
                    <a:pt x="61378" y="53346"/>
                    <a:pt x="63118" y="48789"/>
                    <a:pt x="61843" y="44804"/>
                  </a:cubicBezTo>
                  <a:cubicBezTo>
                    <a:pt x="61288" y="43077"/>
                    <a:pt x="60223" y="41550"/>
                    <a:pt x="58985" y="40221"/>
                  </a:cubicBezTo>
                  <a:cubicBezTo>
                    <a:pt x="56934" y="38018"/>
                    <a:pt x="54373" y="36294"/>
                    <a:pt x="51561" y="35222"/>
                  </a:cubicBezTo>
                  <a:cubicBezTo>
                    <a:pt x="53937" y="33722"/>
                    <a:pt x="56233" y="31321"/>
                    <a:pt x="58609" y="29816"/>
                  </a:cubicBezTo>
                  <a:cubicBezTo>
                    <a:pt x="57339" y="19359"/>
                    <a:pt x="53034" y="8334"/>
                    <a:pt x="46414" y="135"/>
                  </a:cubicBezTo>
                  <a:cubicBezTo>
                    <a:pt x="45111" y="57"/>
                    <a:pt x="43644" y="1"/>
                    <a:pt x="421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1814813" y="2092400"/>
              <a:ext cx="594475" cy="1037250"/>
            </a:xfrm>
            <a:custGeom>
              <a:avLst/>
              <a:gdLst/>
              <a:ahLst/>
              <a:cxnLst/>
              <a:rect l="l" t="t" r="r" b="b"/>
              <a:pathLst>
                <a:path w="23779" h="41490" extrusionOk="0">
                  <a:moveTo>
                    <a:pt x="1" y="0"/>
                  </a:moveTo>
                  <a:cubicBezTo>
                    <a:pt x="1" y="0"/>
                    <a:pt x="6661" y="6860"/>
                    <a:pt x="8559" y="17784"/>
                  </a:cubicBezTo>
                  <a:cubicBezTo>
                    <a:pt x="10456" y="28709"/>
                    <a:pt x="9818" y="31622"/>
                    <a:pt x="9818" y="31622"/>
                  </a:cubicBezTo>
                  <a:lnTo>
                    <a:pt x="23305" y="41490"/>
                  </a:lnTo>
                  <a:cubicBezTo>
                    <a:pt x="23305" y="41490"/>
                    <a:pt x="23779" y="19471"/>
                    <a:pt x="20840" y="15078"/>
                  </a:cubicBezTo>
                  <a:cubicBezTo>
                    <a:pt x="17902" y="10686"/>
                    <a:pt x="14337" y="343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1667188" y="3815950"/>
              <a:ext cx="166000" cy="201525"/>
            </a:xfrm>
            <a:custGeom>
              <a:avLst/>
              <a:gdLst/>
              <a:ahLst/>
              <a:cxnLst/>
              <a:rect l="l" t="t" r="r" b="b"/>
              <a:pathLst>
                <a:path w="6640" h="8061" extrusionOk="0">
                  <a:moveTo>
                    <a:pt x="6639" y="1"/>
                  </a:moveTo>
                  <a:lnTo>
                    <a:pt x="0" y="956"/>
                  </a:lnTo>
                  <a:lnTo>
                    <a:pt x="2487" y="8013"/>
                  </a:lnTo>
                  <a:lnTo>
                    <a:pt x="5177" y="8060"/>
                  </a:lnTo>
                  <a:lnTo>
                    <a:pt x="66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1818413" y="3686950"/>
              <a:ext cx="311500" cy="237750"/>
            </a:xfrm>
            <a:custGeom>
              <a:avLst/>
              <a:gdLst/>
              <a:ahLst/>
              <a:cxnLst/>
              <a:rect l="l" t="t" r="r" b="b"/>
              <a:pathLst>
                <a:path w="12460" h="9510" extrusionOk="0">
                  <a:moveTo>
                    <a:pt x="1361" y="1"/>
                  </a:moveTo>
                  <a:lnTo>
                    <a:pt x="1" y="2573"/>
                  </a:lnTo>
                  <a:lnTo>
                    <a:pt x="7388" y="8005"/>
                  </a:lnTo>
                  <a:lnTo>
                    <a:pt x="11997" y="9509"/>
                  </a:lnTo>
                  <a:lnTo>
                    <a:pt x="12459" y="8099"/>
                  </a:lnTo>
                  <a:lnTo>
                    <a:pt x="8895" y="3709"/>
                  </a:lnTo>
                  <a:lnTo>
                    <a:pt x="13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1956788" y="3759950"/>
              <a:ext cx="120800" cy="146425"/>
            </a:xfrm>
            <a:custGeom>
              <a:avLst/>
              <a:gdLst/>
              <a:ahLst/>
              <a:cxnLst/>
              <a:rect l="l" t="t" r="r" b="b"/>
              <a:pathLst>
                <a:path w="4832" h="5857" extrusionOk="0">
                  <a:moveTo>
                    <a:pt x="1762" y="0"/>
                  </a:moveTo>
                  <a:lnTo>
                    <a:pt x="1" y="3723"/>
                  </a:lnTo>
                  <a:lnTo>
                    <a:pt x="1853" y="5085"/>
                  </a:lnTo>
                  <a:lnTo>
                    <a:pt x="4216" y="5857"/>
                  </a:lnTo>
                  <a:lnTo>
                    <a:pt x="4832" y="2600"/>
                  </a:lnTo>
                  <a:lnTo>
                    <a:pt x="3360" y="789"/>
                  </a:lnTo>
                  <a:lnTo>
                    <a:pt x="176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1043963" y="3656850"/>
              <a:ext cx="485200" cy="846875"/>
            </a:xfrm>
            <a:custGeom>
              <a:avLst/>
              <a:gdLst/>
              <a:ahLst/>
              <a:cxnLst/>
              <a:rect l="l" t="t" r="r" b="b"/>
              <a:pathLst>
                <a:path w="19408" h="33875" extrusionOk="0">
                  <a:moveTo>
                    <a:pt x="19407" y="0"/>
                  </a:moveTo>
                  <a:lnTo>
                    <a:pt x="11441" y="2085"/>
                  </a:lnTo>
                  <a:lnTo>
                    <a:pt x="7800" y="7974"/>
                  </a:lnTo>
                  <a:lnTo>
                    <a:pt x="6586" y="26525"/>
                  </a:lnTo>
                  <a:lnTo>
                    <a:pt x="1" y="31869"/>
                  </a:lnTo>
                  <a:lnTo>
                    <a:pt x="6148" y="33875"/>
                  </a:lnTo>
                  <a:cubicBezTo>
                    <a:pt x="8255" y="27692"/>
                    <a:pt x="17635" y="22012"/>
                    <a:pt x="17635" y="22012"/>
                  </a:cubicBezTo>
                  <a:lnTo>
                    <a:pt x="194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1984763" y="3134050"/>
              <a:ext cx="514075" cy="575525"/>
            </a:xfrm>
            <a:custGeom>
              <a:avLst/>
              <a:gdLst/>
              <a:ahLst/>
              <a:cxnLst/>
              <a:rect l="l" t="t" r="r" b="b"/>
              <a:pathLst>
                <a:path w="20563" h="23021" extrusionOk="0">
                  <a:moveTo>
                    <a:pt x="11203" y="1"/>
                  </a:moveTo>
                  <a:cubicBezTo>
                    <a:pt x="7236" y="1"/>
                    <a:pt x="3329" y="3043"/>
                    <a:pt x="1816" y="7677"/>
                  </a:cubicBezTo>
                  <a:cubicBezTo>
                    <a:pt x="0" y="13236"/>
                    <a:pt x="1583" y="21237"/>
                    <a:pt x="6259" y="22763"/>
                  </a:cubicBezTo>
                  <a:cubicBezTo>
                    <a:pt x="6795" y="22938"/>
                    <a:pt x="7349" y="23020"/>
                    <a:pt x="7912" y="23020"/>
                  </a:cubicBezTo>
                  <a:cubicBezTo>
                    <a:pt x="12256" y="23020"/>
                    <a:pt x="17140" y="18126"/>
                    <a:pt x="18747" y="13205"/>
                  </a:cubicBezTo>
                  <a:cubicBezTo>
                    <a:pt x="20563" y="7647"/>
                    <a:pt x="18244" y="1901"/>
                    <a:pt x="13567" y="376"/>
                  </a:cubicBezTo>
                  <a:cubicBezTo>
                    <a:pt x="12789" y="122"/>
                    <a:pt x="11995" y="1"/>
                    <a:pt x="112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2017688" y="3286050"/>
              <a:ext cx="143275" cy="123050"/>
            </a:xfrm>
            <a:custGeom>
              <a:avLst/>
              <a:gdLst/>
              <a:ahLst/>
              <a:cxnLst/>
              <a:rect l="l" t="t" r="r" b="b"/>
              <a:pathLst>
                <a:path w="5731" h="4922" extrusionOk="0">
                  <a:moveTo>
                    <a:pt x="708" y="1"/>
                  </a:moveTo>
                  <a:lnTo>
                    <a:pt x="1" y="2164"/>
                  </a:lnTo>
                  <a:lnTo>
                    <a:pt x="4305" y="4922"/>
                  </a:lnTo>
                  <a:lnTo>
                    <a:pt x="5730" y="2471"/>
                  </a:lnTo>
                  <a:lnTo>
                    <a:pt x="70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2043263" y="3489350"/>
              <a:ext cx="52725" cy="37325"/>
            </a:xfrm>
            <a:custGeom>
              <a:avLst/>
              <a:gdLst/>
              <a:ahLst/>
              <a:cxnLst/>
              <a:rect l="l" t="t" r="r" b="b"/>
              <a:pathLst>
                <a:path w="2109" h="1493" extrusionOk="0">
                  <a:moveTo>
                    <a:pt x="1042" y="1"/>
                  </a:moveTo>
                  <a:cubicBezTo>
                    <a:pt x="302" y="1"/>
                    <a:pt x="0" y="1183"/>
                    <a:pt x="823" y="1452"/>
                  </a:cubicBezTo>
                  <a:cubicBezTo>
                    <a:pt x="909" y="1480"/>
                    <a:pt x="990" y="1492"/>
                    <a:pt x="1067" y="1492"/>
                  </a:cubicBezTo>
                  <a:cubicBezTo>
                    <a:pt x="1806" y="1492"/>
                    <a:pt x="2108" y="311"/>
                    <a:pt x="1285" y="41"/>
                  </a:cubicBezTo>
                  <a:cubicBezTo>
                    <a:pt x="1200" y="13"/>
                    <a:pt x="1118" y="1"/>
                    <a:pt x="10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2168588" y="2417475"/>
              <a:ext cx="633775" cy="864125"/>
            </a:xfrm>
            <a:custGeom>
              <a:avLst/>
              <a:gdLst/>
              <a:ahLst/>
              <a:cxnLst/>
              <a:rect l="l" t="t" r="r" b="b"/>
              <a:pathLst>
                <a:path w="25351" h="34565" extrusionOk="0">
                  <a:moveTo>
                    <a:pt x="24226" y="1"/>
                  </a:moveTo>
                  <a:cubicBezTo>
                    <a:pt x="24122" y="1"/>
                    <a:pt x="24016" y="16"/>
                    <a:pt x="23910" y="48"/>
                  </a:cubicBezTo>
                  <a:cubicBezTo>
                    <a:pt x="23681" y="115"/>
                    <a:pt x="23481" y="257"/>
                    <a:pt x="23339" y="450"/>
                  </a:cubicBezTo>
                  <a:lnTo>
                    <a:pt x="631" y="31483"/>
                  </a:lnTo>
                  <a:cubicBezTo>
                    <a:pt x="0" y="32347"/>
                    <a:pt x="188" y="33561"/>
                    <a:pt x="1053" y="34193"/>
                  </a:cubicBezTo>
                  <a:cubicBezTo>
                    <a:pt x="1398" y="34444"/>
                    <a:pt x="1797" y="34564"/>
                    <a:pt x="2192" y="34564"/>
                  </a:cubicBezTo>
                  <a:cubicBezTo>
                    <a:pt x="2818" y="34564"/>
                    <a:pt x="3433" y="34263"/>
                    <a:pt x="3807" y="33701"/>
                  </a:cubicBezTo>
                  <a:lnTo>
                    <a:pt x="25351" y="1352"/>
                  </a:lnTo>
                  <a:lnTo>
                    <a:pt x="25312" y="980"/>
                  </a:lnTo>
                  <a:cubicBezTo>
                    <a:pt x="25252" y="409"/>
                    <a:pt x="24768" y="1"/>
                    <a:pt x="242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2168188" y="3231025"/>
              <a:ext cx="272750" cy="426175"/>
            </a:xfrm>
            <a:custGeom>
              <a:avLst/>
              <a:gdLst/>
              <a:ahLst/>
              <a:cxnLst/>
              <a:rect l="l" t="t" r="r" b="b"/>
              <a:pathLst>
                <a:path w="10910" h="17047" extrusionOk="0">
                  <a:moveTo>
                    <a:pt x="7814" y="0"/>
                  </a:moveTo>
                  <a:cubicBezTo>
                    <a:pt x="7783" y="0"/>
                    <a:pt x="7752" y="1"/>
                    <a:pt x="7721" y="3"/>
                  </a:cubicBezTo>
                  <a:cubicBezTo>
                    <a:pt x="5996" y="106"/>
                    <a:pt x="4455" y="2920"/>
                    <a:pt x="3694" y="4191"/>
                  </a:cubicBezTo>
                  <a:cubicBezTo>
                    <a:pt x="1703" y="7519"/>
                    <a:pt x="1" y="11331"/>
                    <a:pt x="621" y="15158"/>
                  </a:cubicBezTo>
                  <a:cubicBezTo>
                    <a:pt x="733" y="15853"/>
                    <a:pt x="989" y="16621"/>
                    <a:pt x="1626" y="16922"/>
                  </a:cubicBezTo>
                  <a:cubicBezTo>
                    <a:pt x="1813" y="17010"/>
                    <a:pt x="2012" y="17047"/>
                    <a:pt x="2214" y="17047"/>
                  </a:cubicBezTo>
                  <a:cubicBezTo>
                    <a:pt x="2670" y="17047"/>
                    <a:pt x="3145" y="16858"/>
                    <a:pt x="3561" y="16643"/>
                  </a:cubicBezTo>
                  <a:cubicBezTo>
                    <a:pt x="6780" y="14980"/>
                    <a:pt x="9037" y="11800"/>
                    <a:pt x="10149" y="8353"/>
                  </a:cubicBezTo>
                  <a:cubicBezTo>
                    <a:pt x="10624" y="6877"/>
                    <a:pt x="10910" y="5307"/>
                    <a:pt x="10661" y="3777"/>
                  </a:cubicBezTo>
                  <a:cubicBezTo>
                    <a:pt x="10453" y="2484"/>
                    <a:pt x="9438" y="0"/>
                    <a:pt x="7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2244713" y="3319575"/>
              <a:ext cx="166300" cy="262000"/>
            </a:xfrm>
            <a:custGeom>
              <a:avLst/>
              <a:gdLst/>
              <a:ahLst/>
              <a:cxnLst/>
              <a:rect l="l" t="t" r="r" b="b"/>
              <a:pathLst>
                <a:path w="6652" h="10480" extrusionOk="0">
                  <a:moveTo>
                    <a:pt x="4923" y="0"/>
                  </a:moveTo>
                  <a:cubicBezTo>
                    <a:pt x="4568" y="0"/>
                    <a:pt x="4200" y="153"/>
                    <a:pt x="3873" y="433"/>
                  </a:cubicBezTo>
                  <a:cubicBezTo>
                    <a:pt x="1916" y="2110"/>
                    <a:pt x="882" y="5784"/>
                    <a:pt x="233" y="8168"/>
                  </a:cubicBezTo>
                  <a:cubicBezTo>
                    <a:pt x="114" y="8610"/>
                    <a:pt x="1" y="9070"/>
                    <a:pt x="82" y="9520"/>
                  </a:cubicBezTo>
                  <a:cubicBezTo>
                    <a:pt x="165" y="9971"/>
                    <a:pt x="492" y="10408"/>
                    <a:pt x="945" y="10471"/>
                  </a:cubicBezTo>
                  <a:cubicBezTo>
                    <a:pt x="985" y="10477"/>
                    <a:pt x="1024" y="10479"/>
                    <a:pt x="1064" y="10479"/>
                  </a:cubicBezTo>
                  <a:cubicBezTo>
                    <a:pt x="1344" y="10479"/>
                    <a:pt x="1617" y="10350"/>
                    <a:pt x="1862" y="10205"/>
                  </a:cubicBezTo>
                  <a:cubicBezTo>
                    <a:pt x="3916" y="8992"/>
                    <a:pt x="5063" y="6686"/>
                    <a:pt x="5783" y="4412"/>
                  </a:cubicBezTo>
                  <a:cubicBezTo>
                    <a:pt x="6111" y="3376"/>
                    <a:pt x="6651" y="1731"/>
                    <a:pt x="6038" y="702"/>
                  </a:cubicBezTo>
                  <a:cubicBezTo>
                    <a:pt x="5749" y="219"/>
                    <a:pt x="5346" y="0"/>
                    <a:pt x="49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2334663" y="3359550"/>
              <a:ext cx="47275" cy="42950"/>
            </a:xfrm>
            <a:custGeom>
              <a:avLst/>
              <a:gdLst/>
              <a:ahLst/>
              <a:cxnLst/>
              <a:rect l="l" t="t" r="r" b="b"/>
              <a:pathLst>
                <a:path w="1891" h="1718" extrusionOk="0">
                  <a:moveTo>
                    <a:pt x="960" y="0"/>
                  </a:moveTo>
                  <a:cubicBezTo>
                    <a:pt x="595" y="0"/>
                    <a:pt x="226" y="228"/>
                    <a:pt x="125" y="591"/>
                  </a:cubicBezTo>
                  <a:cubicBezTo>
                    <a:pt x="1" y="1042"/>
                    <a:pt x="218" y="1528"/>
                    <a:pt x="677" y="1678"/>
                  </a:cubicBezTo>
                  <a:cubicBezTo>
                    <a:pt x="759" y="1705"/>
                    <a:pt x="845" y="1718"/>
                    <a:pt x="932" y="1718"/>
                  </a:cubicBezTo>
                  <a:cubicBezTo>
                    <a:pt x="1296" y="1718"/>
                    <a:pt x="1665" y="1489"/>
                    <a:pt x="1764" y="1126"/>
                  </a:cubicBezTo>
                  <a:cubicBezTo>
                    <a:pt x="1890" y="677"/>
                    <a:pt x="1673" y="189"/>
                    <a:pt x="1212" y="39"/>
                  </a:cubicBezTo>
                  <a:cubicBezTo>
                    <a:pt x="1131" y="13"/>
                    <a:pt x="1045" y="0"/>
                    <a:pt x="9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2319513" y="3438625"/>
              <a:ext cx="26800" cy="24475"/>
            </a:xfrm>
            <a:custGeom>
              <a:avLst/>
              <a:gdLst/>
              <a:ahLst/>
              <a:cxnLst/>
              <a:rect l="l" t="t" r="r" b="b"/>
              <a:pathLst>
                <a:path w="1072" h="979" extrusionOk="0">
                  <a:moveTo>
                    <a:pt x="531" y="1"/>
                  </a:moveTo>
                  <a:cubicBezTo>
                    <a:pt x="417" y="1"/>
                    <a:pt x="302" y="40"/>
                    <a:pt x="209" y="122"/>
                  </a:cubicBezTo>
                  <a:cubicBezTo>
                    <a:pt x="6" y="302"/>
                    <a:pt x="0" y="610"/>
                    <a:pt x="167" y="816"/>
                  </a:cubicBezTo>
                  <a:cubicBezTo>
                    <a:pt x="260" y="929"/>
                    <a:pt x="382" y="978"/>
                    <a:pt x="506" y="978"/>
                  </a:cubicBezTo>
                  <a:cubicBezTo>
                    <a:pt x="670" y="978"/>
                    <a:pt x="838" y="893"/>
                    <a:pt x="946" y="760"/>
                  </a:cubicBezTo>
                  <a:cubicBezTo>
                    <a:pt x="1072" y="607"/>
                    <a:pt x="1043" y="366"/>
                    <a:pt x="938" y="215"/>
                  </a:cubicBezTo>
                  <a:cubicBezTo>
                    <a:pt x="843" y="75"/>
                    <a:pt x="688" y="1"/>
                    <a:pt x="5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a:off x="2270588" y="3484500"/>
              <a:ext cx="58025" cy="41050"/>
            </a:xfrm>
            <a:custGeom>
              <a:avLst/>
              <a:gdLst/>
              <a:ahLst/>
              <a:cxnLst/>
              <a:rect l="l" t="t" r="r" b="b"/>
              <a:pathLst>
                <a:path w="2321" h="1642" extrusionOk="0">
                  <a:moveTo>
                    <a:pt x="1145" y="0"/>
                  </a:moveTo>
                  <a:cubicBezTo>
                    <a:pt x="331" y="0"/>
                    <a:pt x="0" y="1300"/>
                    <a:pt x="907" y="1597"/>
                  </a:cubicBezTo>
                  <a:cubicBezTo>
                    <a:pt x="1001" y="1628"/>
                    <a:pt x="1090" y="1641"/>
                    <a:pt x="1174" y="1641"/>
                  </a:cubicBezTo>
                  <a:cubicBezTo>
                    <a:pt x="1988" y="1641"/>
                    <a:pt x="2321" y="340"/>
                    <a:pt x="1413" y="45"/>
                  </a:cubicBezTo>
                  <a:cubicBezTo>
                    <a:pt x="1319" y="14"/>
                    <a:pt x="1229" y="0"/>
                    <a:pt x="11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2072263" y="3603325"/>
              <a:ext cx="97025" cy="82275"/>
            </a:xfrm>
            <a:custGeom>
              <a:avLst/>
              <a:gdLst/>
              <a:ahLst/>
              <a:cxnLst/>
              <a:rect l="l" t="t" r="r" b="b"/>
              <a:pathLst>
                <a:path w="3881" h="3291" extrusionOk="0">
                  <a:moveTo>
                    <a:pt x="103" y="1"/>
                  </a:moveTo>
                  <a:cubicBezTo>
                    <a:pt x="51" y="1"/>
                    <a:pt x="0" y="68"/>
                    <a:pt x="21" y="127"/>
                  </a:cubicBezTo>
                  <a:cubicBezTo>
                    <a:pt x="386" y="1130"/>
                    <a:pt x="713" y="1788"/>
                    <a:pt x="1572" y="2462"/>
                  </a:cubicBezTo>
                  <a:cubicBezTo>
                    <a:pt x="1980" y="2781"/>
                    <a:pt x="2642" y="3290"/>
                    <a:pt x="3224" y="3290"/>
                  </a:cubicBezTo>
                  <a:cubicBezTo>
                    <a:pt x="3414" y="3290"/>
                    <a:pt x="3596" y="3236"/>
                    <a:pt x="3757" y="3103"/>
                  </a:cubicBezTo>
                  <a:cubicBezTo>
                    <a:pt x="3875" y="3004"/>
                    <a:pt x="3880" y="2852"/>
                    <a:pt x="3830" y="2723"/>
                  </a:cubicBezTo>
                  <a:cubicBezTo>
                    <a:pt x="3590" y="2101"/>
                    <a:pt x="2599" y="2033"/>
                    <a:pt x="2067" y="1715"/>
                  </a:cubicBezTo>
                  <a:cubicBezTo>
                    <a:pt x="1400" y="1312"/>
                    <a:pt x="597" y="672"/>
                    <a:pt x="160" y="34"/>
                  </a:cubicBezTo>
                  <a:cubicBezTo>
                    <a:pt x="143" y="10"/>
                    <a:pt x="123" y="1"/>
                    <a:pt x="103" y="1"/>
                  </a:cubicBezTo>
                  <a:close/>
                </a:path>
              </a:pathLst>
            </a:custGeom>
            <a:solidFill>
              <a:srgbClr val="245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753913" y="2583100"/>
              <a:ext cx="538625" cy="473225"/>
            </a:xfrm>
            <a:custGeom>
              <a:avLst/>
              <a:gdLst/>
              <a:ahLst/>
              <a:cxnLst/>
              <a:rect l="l" t="t" r="r" b="b"/>
              <a:pathLst>
                <a:path w="21545" h="18929" extrusionOk="0">
                  <a:moveTo>
                    <a:pt x="13506" y="1"/>
                  </a:moveTo>
                  <a:cubicBezTo>
                    <a:pt x="12791" y="1"/>
                    <a:pt x="12037" y="115"/>
                    <a:pt x="11253" y="362"/>
                  </a:cubicBezTo>
                  <a:cubicBezTo>
                    <a:pt x="6477" y="1866"/>
                    <a:pt x="0" y="9380"/>
                    <a:pt x="1727" y="14550"/>
                  </a:cubicBezTo>
                  <a:cubicBezTo>
                    <a:pt x="2522" y="16929"/>
                    <a:pt x="4960" y="18485"/>
                    <a:pt x="7446" y="18837"/>
                  </a:cubicBezTo>
                  <a:cubicBezTo>
                    <a:pt x="7879" y="18899"/>
                    <a:pt x="8316" y="18929"/>
                    <a:pt x="8752" y="18929"/>
                  </a:cubicBezTo>
                  <a:cubicBezTo>
                    <a:pt x="11011" y="18929"/>
                    <a:pt x="13265" y="18127"/>
                    <a:pt x="15092" y="16783"/>
                  </a:cubicBezTo>
                  <a:cubicBezTo>
                    <a:pt x="17271" y="15180"/>
                    <a:pt x="18861" y="12845"/>
                    <a:pt x="19788" y="10304"/>
                  </a:cubicBezTo>
                  <a:cubicBezTo>
                    <a:pt x="21545" y="5495"/>
                    <a:pt x="18464" y="1"/>
                    <a:pt x="135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798313" y="2678600"/>
              <a:ext cx="337550" cy="328900"/>
            </a:xfrm>
            <a:custGeom>
              <a:avLst/>
              <a:gdLst/>
              <a:ahLst/>
              <a:cxnLst/>
              <a:rect l="l" t="t" r="r" b="b"/>
              <a:pathLst>
                <a:path w="13502" h="13156" extrusionOk="0">
                  <a:moveTo>
                    <a:pt x="8427" y="0"/>
                  </a:moveTo>
                  <a:cubicBezTo>
                    <a:pt x="7705" y="0"/>
                    <a:pt x="6943" y="188"/>
                    <a:pt x="6173" y="608"/>
                  </a:cubicBezTo>
                  <a:cubicBezTo>
                    <a:pt x="3257" y="2204"/>
                    <a:pt x="1" y="7941"/>
                    <a:pt x="1792" y="11088"/>
                  </a:cubicBezTo>
                  <a:cubicBezTo>
                    <a:pt x="2572" y="12455"/>
                    <a:pt x="4210" y="13155"/>
                    <a:pt x="5791" y="13155"/>
                  </a:cubicBezTo>
                  <a:cubicBezTo>
                    <a:pt x="5885" y="13155"/>
                    <a:pt x="5979" y="13153"/>
                    <a:pt x="6073" y="13148"/>
                  </a:cubicBezTo>
                  <a:cubicBezTo>
                    <a:pt x="7870" y="13050"/>
                    <a:pt x="9580" y="12149"/>
                    <a:pt x="10794" y="10823"/>
                  </a:cubicBezTo>
                  <a:cubicBezTo>
                    <a:pt x="12009" y="9496"/>
                    <a:pt x="12745" y="7770"/>
                    <a:pt x="13023" y="5992"/>
                  </a:cubicBezTo>
                  <a:cubicBezTo>
                    <a:pt x="13501" y="2922"/>
                    <a:pt x="11278" y="0"/>
                    <a:pt x="8427" y="0"/>
                  </a:cubicBezTo>
                  <a:close/>
                </a:path>
              </a:pathLst>
            </a:custGeom>
            <a:solidFill>
              <a:srgbClr val="245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853363" y="2764700"/>
              <a:ext cx="145025" cy="141375"/>
            </a:xfrm>
            <a:custGeom>
              <a:avLst/>
              <a:gdLst/>
              <a:ahLst/>
              <a:cxnLst/>
              <a:rect l="l" t="t" r="r" b="b"/>
              <a:pathLst>
                <a:path w="5801" h="5655" extrusionOk="0">
                  <a:moveTo>
                    <a:pt x="3622" y="1"/>
                  </a:moveTo>
                  <a:cubicBezTo>
                    <a:pt x="3312" y="1"/>
                    <a:pt x="2984" y="81"/>
                    <a:pt x="2654" y="262"/>
                  </a:cubicBezTo>
                  <a:cubicBezTo>
                    <a:pt x="1398" y="949"/>
                    <a:pt x="0" y="3412"/>
                    <a:pt x="770" y="4766"/>
                  </a:cubicBezTo>
                  <a:cubicBezTo>
                    <a:pt x="1105" y="5354"/>
                    <a:pt x="1809" y="5654"/>
                    <a:pt x="2492" y="5654"/>
                  </a:cubicBezTo>
                  <a:cubicBezTo>
                    <a:pt x="2532" y="5654"/>
                    <a:pt x="2571" y="5653"/>
                    <a:pt x="2611" y="5651"/>
                  </a:cubicBezTo>
                  <a:cubicBezTo>
                    <a:pt x="3383" y="5610"/>
                    <a:pt x="4116" y="5222"/>
                    <a:pt x="4638" y="4651"/>
                  </a:cubicBezTo>
                  <a:cubicBezTo>
                    <a:pt x="5160" y="4082"/>
                    <a:pt x="5478" y="3341"/>
                    <a:pt x="5595" y="2575"/>
                  </a:cubicBezTo>
                  <a:cubicBezTo>
                    <a:pt x="5800" y="1256"/>
                    <a:pt x="4846" y="1"/>
                    <a:pt x="36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555138" y="2044550"/>
              <a:ext cx="1476450" cy="1992025"/>
            </a:xfrm>
            <a:custGeom>
              <a:avLst/>
              <a:gdLst/>
              <a:ahLst/>
              <a:cxnLst/>
              <a:rect l="l" t="t" r="r" b="b"/>
              <a:pathLst>
                <a:path w="59058" h="79681" extrusionOk="0">
                  <a:moveTo>
                    <a:pt x="38060" y="1"/>
                  </a:moveTo>
                  <a:cubicBezTo>
                    <a:pt x="35295" y="1"/>
                    <a:pt x="32340" y="187"/>
                    <a:pt x="29828" y="774"/>
                  </a:cubicBezTo>
                  <a:cubicBezTo>
                    <a:pt x="32550" y="1963"/>
                    <a:pt x="34749" y="4522"/>
                    <a:pt x="36311" y="7156"/>
                  </a:cubicBezTo>
                  <a:cubicBezTo>
                    <a:pt x="39860" y="13148"/>
                    <a:pt x="41472" y="20268"/>
                    <a:pt x="40856" y="27207"/>
                  </a:cubicBezTo>
                  <a:cubicBezTo>
                    <a:pt x="40703" y="28912"/>
                    <a:pt x="40347" y="30748"/>
                    <a:pt x="39069" y="31892"/>
                  </a:cubicBezTo>
                  <a:cubicBezTo>
                    <a:pt x="38003" y="32849"/>
                    <a:pt x="36566" y="33100"/>
                    <a:pt x="35097" y="33100"/>
                  </a:cubicBezTo>
                  <a:cubicBezTo>
                    <a:pt x="34410" y="33100"/>
                    <a:pt x="33716" y="33045"/>
                    <a:pt x="33050" y="32982"/>
                  </a:cubicBezTo>
                  <a:lnTo>
                    <a:pt x="33050" y="32982"/>
                  </a:lnTo>
                  <a:cubicBezTo>
                    <a:pt x="34730" y="36019"/>
                    <a:pt x="32908" y="39907"/>
                    <a:pt x="30320" y="42219"/>
                  </a:cubicBezTo>
                  <a:cubicBezTo>
                    <a:pt x="25792" y="46269"/>
                    <a:pt x="19358" y="47406"/>
                    <a:pt x="13277" y="47406"/>
                  </a:cubicBezTo>
                  <a:cubicBezTo>
                    <a:pt x="13220" y="47406"/>
                    <a:pt x="13162" y="47406"/>
                    <a:pt x="13105" y="47406"/>
                  </a:cubicBezTo>
                  <a:lnTo>
                    <a:pt x="13105" y="47406"/>
                  </a:lnTo>
                  <a:cubicBezTo>
                    <a:pt x="15809" y="51466"/>
                    <a:pt x="13853" y="57308"/>
                    <a:pt x="10071" y="60385"/>
                  </a:cubicBezTo>
                  <a:cubicBezTo>
                    <a:pt x="7365" y="62588"/>
                    <a:pt x="4010" y="63708"/>
                    <a:pt x="548" y="64392"/>
                  </a:cubicBezTo>
                  <a:cubicBezTo>
                    <a:pt x="378" y="68412"/>
                    <a:pt x="213" y="72437"/>
                    <a:pt x="0" y="76343"/>
                  </a:cubicBezTo>
                  <a:cubicBezTo>
                    <a:pt x="1940" y="78178"/>
                    <a:pt x="4405" y="79460"/>
                    <a:pt x="7066" y="79680"/>
                  </a:cubicBezTo>
                  <a:cubicBezTo>
                    <a:pt x="12274" y="71166"/>
                    <a:pt x="20518" y="63498"/>
                    <a:pt x="28862" y="58025"/>
                  </a:cubicBezTo>
                  <a:cubicBezTo>
                    <a:pt x="32871" y="59225"/>
                    <a:pt x="38295" y="59846"/>
                    <a:pt x="42481" y="59889"/>
                  </a:cubicBezTo>
                  <a:cubicBezTo>
                    <a:pt x="42559" y="59890"/>
                    <a:pt x="42637" y="59890"/>
                    <a:pt x="42715" y="59890"/>
                  </a:cubicBezTo>
                  <a:cubicBezTo>
                    <a:pt x="46826" y="59890"/>
                    <a:pt x="51050" y="58775"/>
                    <a:pt x="54157" y="56087"/>
                  </a:cubicBezTo>
                  <a:cubicBezTo>
                    <a:pt x="57318" y="53346"/>
                    <a:pt x="59058" y="48789"/>
                    <a:pt x="57785" y="44803"/>
                  </a:cubicBezTo>
                  <a:cubicBezTo>
                    <a:pt x="57230" y="43077"/>
                    <a:pt x="56164" y="41548"/>
                    <a:pt x="54927" y="40221"/>
                  </a:cubicBezTo>
                  <a:cubicBezTo>
                    <a:pt x="52877" y="38018"/>
                    <a:pt x="50316" y="36294"/>
                    <a:pt x="47502" y="35222"/>
                  </a:cubicBezTo>
                  <a:cubicBezTo>
                    <a:pt x="49880" y="33722"/>
                    <a:pt x="52176" y="31320"/>
                    <a:pt x="54552" y="29816"/>
                  </a:cubicBezTo>
                  <a:cubicBezTo>
                    <a:pt x="53280" y="19359"/>
                    <a:pt x="48976" y="8334"/>
                    <a:pt x="42357" y="135"/>
                  </a:cubicBezTo>
                  <a:cubicBezTo>
                    <a:pt x="41053" y="57"/>
                    <a:pt x="39586" y="1"/>
                    <a:pt x="380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589063" y="3280975"/>
              <a:ext cx="130450" cy="107200"/>
            </a:xfrm>
            <a:custGeom>
              <a:avLst/>
              <a:gdLst/>
              <a:ahLst/>
              <a:cxnLst/>
              <a:rect l="l" t="t" r="r" b="b"/>
              <a:pathLst>
                <a:path w="5218" h="4288" extrusionOk="0">
                  <a:moveTo>
                    <a:pt x="1" y="0"/>
                  </a:moveTo>
                  <a:lnTo>
                    <a:pt x="428" y="790"/>
                  </a:lnTo>
                  <a:cubicBezTo>
                    <a:pt x="989" y="1515"/>
                    <a:pt x="1551" y="2242"/>
                    <a:pt x="2114" y="2966"/>
                  </a:cubicBezTo>
                  <a:cubicBezTo>
                    <a:pt x="2478" y="3437"/>
                    <a:pt x="2865" y="3924"/>
                    <a:pt x="3411" y="4166"/>
                  </a:cubicBezTo>
                  <a:cubicBezTo>
                    <a:pt x="3593" y="4246"/>
                    <a:pt x="3797" y="4287"/>
                    <a:pt x="3999" y="4287"/>
                  </a:cubicBezTo>
                  <a:cubicBezTo>
                    <a:pt x="4402" y="4287"/>
                    <a:pt x="4797" y="4123"/>
                    <a:pt x="4986" y="3774"/>
                  </a:cubicBezTo>
                  <a:cubicBezTo>
                    <a:pt x="5218" y="3344"/>
                    <a:pt x="5056" y="2783"/>
                    <a:pt x="4729" y="2418"/>
                  </a:cubicBezTo>
                  <a:cubicBezTo>
                    <a:pt x="4401" y="2053"/>
                    <a:pt x="3943" y="1839"/>
                    <a:pt x="3498" y="1634"/>
                  </a:cubicBezTo>
                  <a:cubicBezTo>
                    <a:pt x="2331" y="1093"/>
                    <a:pt x="1165" y="55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1796038" y="2713375"/>
              <a:ext cx="94475" cy="84300"/>
            </a:xfrm>
            <a:custGeom>
              <a:avLst/>
              <a:gdLst/>
              <a:ahLst/>
              <a:cxnLst/>
              <a:rect l="l" t="t" r="r" b="b"/>
              <a:pathLst>
                <a:path w="3779" h="3372" extrusionOk="0">
                  <a:moveTo>
                    <a:pt x="1887" y="1"/>
                  </a:moveTo>
                  <a:cubicBezTo>
                    <a:pt x="1178" y="1"/>
                    <a:pt x="519" y="453"/>
                    <a:pt x="288" y="1164"/>
                  </a:cubicBezTo>
                  <a:cubicBezTo>
                    <a:pt x="0" y="2048"/>
                    <a:pt x="481" y="2999"/>
                    <a:pt x="1367" y="3288"/>
                  </a:cubicBezTo>
                  <a:cubicBezTo>
                    <a:pt x="1540" y="3344"/>
                    <a:pt x="1716" y="3371"/>
                    <a:pt x="1889" y="3371"/>
                  </a:cubicBezTo>
                  <a:cubicBezTo>
                    <a:pt x="2599" y="3371"/>
                    <a:pt x="3259" y="2921"/>
                    <a:pt x="3491" y="2209"/>
                  </a:cubicBezTo>
                  <a:cubicBezTo>
                    <a:pt x="3778" y="1325"/>
                    <a:pt x="3295" y="374"/>
                    <a:pt x="2412" y="85"/>
                  </a:cubicBezTo>
                  <a:cubicBezTo>
                    <a:pt x="2238" y="28"/>
                    <a:pt x="2061"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1816788" y="2731925"/>
              <a:ext cx="52975" cy="47250"/>
            </a:xfrm>
            <a:custGeom>
              <a:avLst/>
              <a:gdLst/>
              <a:ahLst/>
              <a:cxnLst/>
              <a:rect l="l" t="t" r="r" b="b"/>
              <a:pathLst>
                <a:path w="2119" h="1890" extrusionOk="0">
                  <a:moveTo>
                    <a:pt x="1059" y="0"/>
                  </a:moveTo>
                  <a:cubicBezTo>
                    <a:pt x="660" y="0"/>
                    <a:pt x="290" y="254"/>
                    <a:pt x="160" y="652"/>
                  </a:cubicBezTo>
                  <a:cubicBezTo>
                    <a:pt x="0" y="1147"/>
                    <a:pt x="269" y="1681"/>
                    <a:pt x="766" y="1842"/>
                  </a:cubicBezTo>
                  <a:cubicBezTo>
                    <a:pt x="863" y="1874"/>
                    <a:pt x="961" y="1889"/>
                    <a:pt x="1058" y="1889"/>
                  </a:cubicBezTo>
                  <a:cubicBezTo>
                    <a:pt x="1455" y="1889"/>
                    <a:pt x="1825" y="1636"/>
                    <a:pt x="1956" y="1239"/>
                  </a:cubicBezTo>
                  <a:cubicBezTo>
                    <a:pt x="2119" y="744"/>
                    <a:pt x="1848" y="210"/>
                    <a:pt x="1352" y="47"/>
                  </a:cubicBezTo>
                  <a:cubicBezTo>
                    <a:pt x="1255" y="15"/>
                    <a:pt x="1156"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2081738" y="2806700"/>
              <a:ext cx="94525" cy="84250"/>
            </a:xfrm>
            <a:custGeom>
              <a:avLst/>
              <a:gdLst/>
              <a:ahLst/>
              <a:cxnLst/>
              <a:rect l="l" t="t" r="r" b="b"/>
              <a:pathLst>
                <a:path w="3781" h="3370" extrusionOk="0">
                  <a:moveTo>
                    <a:pt x="1891" y="1"/>
                  </a:moveTo>
                  <a:cubicBezTo>
                    <a:pt x="1181" y="1"/>
                    <a:pt x="521" y="452"/>
                    <a:pt x="290" y="1161"/>
                  </a:cubicBezTo>
                  <a:cubicBezTo>
                    <a:pt x="1" y="2047"/>
                    <a:pt x="483" y="2998"/>
                    <a:pt x="1369" y="3286"/>
                  </a:cubicBezTo>
                  <a:cubicBezTo>
                    <a:pt x="1542" y="3342"/>
                    <a:pt x="1718" y="3369"/>
                    <a:pt x="1891" y="3369"/>
                  </a:cubicBezTo>
                  <a:cubicBezTo>
                    <a:pt x="2601" y="3369"/>
                    <a:pt x="3261" y="2919"/>
                    <a:pt x="3493" y="2209"/>
                  </a:cubicBezTo>
                  <a:cubicBezTo>
                    <a:pt x="3780" y="1323"/>
                    <a:pt x="3297" y="373"/>
                    <a:pt x="2414" y="84"/>
                  </a:cubicBezTo>
                  <a:cubicBezTo>
                    <a:pt x="2240" y="28"/>
                    <a:pt x="2064" y="1"/>
                    <a:pt x="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2102538" y="2825175"/>
              <a:ext cx="52975" cy="47250"/>
            </a:xfrm>
            <a:custGeom>
              <a:avLst/>
              <a:gdLst/>
              <a:ahLst/>
              <a:cxnLst/>
              <a:rect l="l" t="t" r="r" b="b"/>
              <a:pathLst>
                <a:path w="2119" h="1890" extrusionOk="0">
                  <a:moveTo>
                    <a:pt x="1058" y="1"/>
                  </a:moveTo>
                  <a:cubicBezTo>
                    <a:pt x="661" y="1"/>
                    <a:pt x="291" y="254"/>
                    <a:pt x="160" y="651"/>
                  </a:cubicBezTo>
                  <a:cubicBezTo>
                    <a:pt x="0" y="1149"/>
                    <a:pt x="269" y="1681"/>
                    <a:pt x="765" y="1843"/>
                  </a:cubicBezTo>
                  <a:cubicBezTo>
                    <a:pt x="862" y="1874"/>
                    <a:pt x="961" y="1889"/>
                    <a:pt x="1057" y="1889"/>
                  </a:cubicBezTo>
                  <a:cubicBezTo>
                    <a:pt x="1454" y="1889"/>
                    <a:pt x="1824" y="1637"/>
                    <a:pt x="1956" y="1238"/>
                  </a:cubicBezTo>
                  <a:cubicBezTo>
                    <a:pt x="2119" y="743"/>
                    <a:pt x="1847" y="211"/>
                    <a:pt x="1350" y="48"/>
                  </a:cubicBezTo>
                  <a:cubicBezTo>
                    <a:pt x="1253" y="16"/>
                    <a:pt x="1155" y="1"/>
                    <a:pt x="10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1990238" y="2285925"/>
              <a:ext cx="94500" cy="84275"/>
            </a:xfrm>
            <a:custGeom>
              <a:avLst/>
              <a:gdLst/>
              <a:ahLst/>
              <a:cxnLst/>
              <a:rect l="l" t="t" r="r" b="b"/>
              <a:pathLst>
                <a:path w="3780" h="3371" extrusionOk="0">
                  <a:moveTo>
                    <a:pt x="1889" y="1"/>
                  </a:moveTo>
                  <a:cubicBezTo>
                    <a:pt x="1179" y="1"/>
                    <a:pt x="519" y="451"/>
                    <a:pt x="288" y="1163"/>
                  </a:cubicBezTo>
                  <a:cubicBezTo>
                    <a:pt x="0" y="2048"/>
                    <a:pt x="481" y="2999"/>
                    <a:pt x="1366" y="3287"/>
                  </a:cubicBezTo>
                  <a:cubicBezTo>
                    <a:pt x="1540" y="3343"/>
                    <a:pt x="1715" y="3370"/>
                    <a:pt x="1888" y="3370"/>
                  </a:cubicBezTo>
                  <a:cubicBezTo>
                    <a:pt x="2598" y="3370"/>
                    <a:pt x="3258" y="2919"/>
                    <a:pt x="3491" y="2208"/>
                  </a:cubicBezTo>
                  <a:cubicBezTo>
                    <a:pt x="3780" y="1324"/>
                    <a:pt x="3298" y="374"/>
                    <a:pt x="2412" y="84"/>
                  </a:cubicBezTo>
                  <a:cubicBezTo>
                    <a:pt x="2238" y="28"/>
                    <a:pt x="2062" y="1"/>
                    <a:pt x="18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2011013" y="2304450"/>
              <a:ext cx="52950" cy="47225"/>
            </a:xfrm>
            <a:custGeom>
              <a:avLst/>
              <a:gdLst/>
              <a:ahLst/>
              <a:cxnLst/>
              <a:rect l="l" t="t" r="r" b="b"/>
              <a:pathLst>
                <a:path w="2118" h="1889" extrusionOk="0">
                  <a:moveTo>
                    <a:pt x="1059" y="0"/>
                  </a:moveTo>
                  <a:cubicBezTo>
                    <a:pt x="662" y="0"/>
                    <a:pt x="290" y="253"/>
                    <a:pt x="161" y="651"/>
                  </a:cubicBezTo>
                  <a:cubicBezTo>
                    <a:pt x="0" y="1146"/>
                    <a:pt x="271" y="1679"/>
                    <a:pt x="766" y="1842"/>
                  </a:cubicBezTo>
                  <a:cubicBezTo>
                    <a:pt x="862" y="1873"/>
                    <a:pt x="960" y="1888"/>
                    <a:pt x="1057" y="1888"/>
                  </a:cubicBezTo>
                  <a:cubicBezTo>
                    <a:pt x="1455" y="1888"/>
                    <a:pt x="1826" y="1635"/>
                    <a:pt x="1956" y="1237"/>
                  </a:cubicBezTo>
                  <a:cubicBezTo>
                    <a:pt x="2118" y="742"/>
                    <a:pt x="1847" y="209"/>
                    <a:pt x="1352" y="47"/>
                  </a:cubicBezTo>
                  <a:cubicBezTo>
                    <a:pt x="1255" y="15"/>
                    <a:pt x="1156" y="0"/>
                    <a:pt x="10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1532613" y="2067425"/>
              <a:ext cx="94500" cy="84250"/>
            </a:xfrm>
            <a:custGeom>
              <a:avLst/>
              <a:gdLst/>
              <a:ahLst/>
              <a:cxnLst/>
              <a:rect l="l" t="t" r="r" b="b"/>
              <a:pathLst>
                <a:path w="3780" h="3370" extrusionOk="0">
                  <a:moveTo>
                    <a:pt x="1890" y="0"/>
                  </a:moveTo>
                  <a:cubicBezTo>
                    <a:pt x="1180" y="0"/>
                    <a:pt x="520" y="451"/>
                    <a:pt x="289" y="1162"/>
                  </a:cubicBezTo>
                  <a:cubicBezTo>
                    <a:pt x="0" y="2048"/>
                    <a:pt x="482" y="2999"/>
                    <a:pt x="1366" y="3287"/>
                  </a:cubicBezTo>
                  <a:cubicBezTo>
                    <a:pt x="1540" y="3343"/>
                    <a:pt x="1716" y="3370"/>
                    <a:pt x="1889" y="3370"/>
                  </a:cubicBezTo>
                  <a:cubicBezTo>
                    <a:pt x="2599" y="3370"/>
                    <a:pt x="3260" y="2919"/>
                    <a:pt x="3492" y="2208"/>
                  </a:cubicBezTo>
                  <a:cubicBezTo>
                    <a:pt x="3780" y="1325"/>
                    <a:pt x="3299" y="374"/>
                    <a:pt x="2414" y="84"/>
                  </a:cubicBezTo>
                  <a:cubicBezTo>
                    <a:pt x="2240" y="27"/>
                    <a:pt x="2063" y="0"/>
                    <a:pt x="18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1553413" y="2085975"/>
              <a:ext cx="52950" cy="47250"/>
            </a:xfrm>
            <a:custGeom>
              <a:avLst/>
              <a:gdLst/>
              <a:ahLst/>
              <a:cxnLst/>
              <a:rect l="l" t="t" r="r" b="b"/>
              <a:pathLst>
                <a:path w="2118" h="1890" extrusionOk="0">
                  <a:moveTo>
                    <a:pt x="1060" y="0"/>
                  </a:moveTo>
                  <a:cubicBezTo>
                    <a:pt x="662" y="0"/>
                    <a:pt x="292" y="253"/>
                    <a:pt x="161" y="651"/>
                  </a:cubicBezTo>
                  <a:cubicBezTo>
                    <a:pt x="1" y="1147"/>
                    <a:pt x="271" y="1679"/>
                    <a:pt x="766" y="1842"/>
                  </a:cubicBezTo>
                  <a:cubicBezTo>
                    <a:pt x="864" y="1874"/>
                    <a:pt x="963" y="1890"/>
                    <a:pt x="1060" y="1890"/>
                  </a:cubicBezTo>
                  <a:cubicBezTo>
                    <a:pt x="1457" y="1890"/>
                    <a:pt x="1827" y="1636"/>
                    <a:pt x="1956" y="1237"/>
                  </a:cubicBezTo>
                  <a:cubicBezTo>
                    <a:pt x="2118" y="741"/>
                    <a:pt x="1848" y="207"/>
                    <a:pt x="1353" y="47"/>
                  </a:cubicBezTo>
                  <a:cubicBezTo>
                    <a:pt x="1255" y="15"/>
                    <a:pt x="1157" y="0"/>
                    <a:pt x="10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633213" y="3885425"/>
              <a:ext cx="94475" cy="84275"/>
            </a:xfrm>
            <a:custGeom>
              <a:avLst/>
              <a:gdLst/>
              <a:ahLst/>
              <a:cxnLst/>
              <a:rect l="l" t="t" r="r" b="b"/>
              <a:pathLst>
                <a:path w="3779" h="3371" extrusionOk="0">
                  <a:moveTo>
                    <a:pt x="1888" y="1"/>
                  </a:moveTo>
                  <a:cubicBezTo>
                    <a:pt x="1179" y="1"/>
                    <a:pt x="519" y="451"/>
                    <a:pt x="288" y="1163"/>
                  </a:cubicBezTo>
                  <a:cubicBezTo>
                    <a:pt x="0" y="2048"/>
                    <a:pt x="482" y="3000"/>
                    <a:pt x="1366" y="3287"/>
                  </a:cubicBezTo>
                  <a:cubicBezTo>
                    <a:pt x="1540" y="3343"/>
                    <a:pt x="1716" y="3370"/>
                    <a:pt x="1889" y="3370"/>
                  </a:cubicBezTo>
                  <a:cubicBezTo>
                    <a:pt x="2598" y="3370"/>
                    <a:pt x="3258" y="2920"/>
                    <a:pt x="3490" y="2208"/>
                  </a:cubicBezTo>
                  <a:cubicBezTo>
                    <a:pt x="3778" y="1324"/>
                    <a:pt x="3294" y="375"/>
                    <a:pt x="2412" y="84"/>
                  </a:cubicBezTo>
                  <a:cubicBezTo>
                    <a:pt x="2238" y="28"/>
                    <a:pt x="2062" y="1"/>
                    <a:pt x="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653863" y="3903950"/>
              <a:ext cx="53075" cy="47225"/>
            </a:xfrm>
            <a:custGeom>
              <a:avLst/>
              <a:gdLst/>
              <a:ahLst/>
              <a:cxnLst/>
              <a:rect l="l" t="t" r="r" b="b"/>
              <a:pathLst>
                <a:path w="2123" h="1889" extrusionOk="0">
                  <a:moveTo>
                    <a:pt x="1062" y="0"/>
                  </a:moveTo>
                  <a:cubicBezTo>
                    <a:pt x="664" y="0"/>
                    <a:pt x="295" y="253"/>
                    <a:pt x="164" y="651"/>
                  </a:cubicBezTo>
                  <a:cubicBezTo>
                    <a:pt x="1" y="1146"/>
                    <a:pt x="273" y="1679"/>
                    <a:pt x="769" y="1842"/>
                  </a:cubicBezTo>
                  <a:cubicBezTo>
                    <a:pt x="866" y="1874"/>
                    <a:pt x="964" y="1889"/>
                    <a:pt x="1061" y="1889"/>
                  </a:cubicBezTo>
                  <a:cubicBezTo>
                    <a:pt x="1458" y="1889"/>
                    <a:pt x="1828" y="1635"/>
                    <a:pt x="1959" y="1237"/>
                  </a:cubicBezTo>
                  <a:cubicBezTo>
                    <a:pt x="2122" y="742"/>
                    <a:pt x="1851" y="209"/>
                    <a:pt x="1356" y="47"/>
                  </a:cubicBezTo>
                  <a:cubicBezTo>
                    <a:pt x="1258" y="15"/>
                    <a:pt x="1159"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891488" y="2338175"/>
              <a:ext cx="353350" cy="161300"/>
            </a:xfrm>
            <a:custGeom>
              <a:avLst/>
              <a:gdLst/>
              <a:ahLst/>
              <a:cxnLst/>
              <a:rect l="l" t="t" r="r" b="b"/>
              <a:pathLst>
                <a:path w="14134" h="6452" extrusionOk="0">
                  <a:moveTo>
                    <a:pt x="5501" y="0"/>
                  </a:moveTo>
                  <a:cubicBezTo>
                    <a:pt x="3530" y="0"/>
                    <a:pt x="1601" y="214"/>
                    <a:pt x="0" y="666"/>
                  </a:cubicBezTo>
                  <a:cubicBezTo>
                    <a:pt x="836" y="2546"/>
                    <a:pt x="2060" y="4313"/>
                    <a:pt x="2923" y="6212"/>
                  </a:cubicBezTo>
                  <a:cubicBezTo>
                    <a:pt x="6659" y="6291"/>
                    <a:pt x="10397" y="6373"/>
                    <a:pt x="14134" y="6451"/>
                  </a:cubicBezTo>
                  <a:cubicBezTo>
                    <a:pt x="14054" y="4896"/>
                    <a:pt x="13878" y="3349"/>
                    <a:pt x="13606" y="1816"/>
                  </a:cubicBezTo>
                  <a:cubicBezTo>
                    <a:pt x="13574" y="1639"/>
                    <a:pt x="13539" y="1453"/>
                    <a:pt x="13420" y="1317"/>
                  </a:cubicBezTo>
                  <a:cubicBezTo>
                    <a:pt x="13284" y="1161"/>
                    <a:pt x="13070" y="1104"/>
                    <a:pt x="12869" y="1055"/>
                  </a:cubicBezTo>
                  <a:cubicBezTo>
                    <a:pt x="10776" y="372"/>
                    <a:pt x="8102" y="0"/>
                    <a:pt x="5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941713" y="2374850"/>
              <a:ext cx="33100" cy="47775"/>
            </a:xfrm>
            <a:custGeom>
              <a:avLst/>
              <a:gdLst/>
              <a:ahLst/>
              <a:cxnLst/>
              <a:rect l="l" t="t" r="r" b="b"/>
              <a:pathLst>
                <a:path w="1324" h="1911" extrusionOk="0">
                  <a:moveTo>
                    <a:pt x="222" y="0"/>
                  </a:moveTo>
                  <a:cubicBezTo>
                    <a:pt x="104" y="0"/>
                    <a:pt x="1" y="100"/>
                    <a:pt x="20" y="246"/>
                  </a:cubicBezTo>
                  <a:cubicBezTo>
                    <a:pt x="53" y="527"/>
                    <a:pt x="163" y="751"/>
                    <a:pt x="284" y="1005"/>
                  </a:cubicBezTo>
                  <a:cubicBezTo>
                    <a:pt x="402" y="1255"/>
                    <a:pt x="510" y="1512"/>
                    <a:pt x="658" y="1747"/>
                  </a:cubicBezTo>
                  <a:cubicBezTo>
                    <a:pt x="730" y="1862"/>
                    <a:pt x="833" y="1910"/>
                    <a:pt x="933" y="1910"/>
                  </a:cubicBezTo>
                  <a:cubicBezTo>
                    <a:pt x="1134" y="1910"/>
                    <a:pt x="1324" y="1714"/>
                    <a:pt x="1221" y="1461"/>
                  </a:cubicBezTo>
                  <a:cubicBezTo>
                    <a:pt x="1117" y="1205"/>
                    <a:pt x="971" y="966"/>
                    <a:pt x="838" y="724"/>
                  </a:cubicBezTo>
                  <a:cubicBezTo>
                    <a:pt x="702" y="478"/>
                    <a:pt x="586" y="258"/>
                    <a:pt x="379" y="65"/>
                  </a:cubicBezTo>
                  <a:cubicBezTo>
                    <a:pt x="330" y="20"/>
                    <a:pt x="275" y="0"/>
                    <a:pt x="222" y="0"/>
                  </a:cubicBezTo>
                  <a:close/>
                </a:path>
              </a:pathLst>
            </a:custGeom>
            <a:solidFill>
              <a:srgbClr val="85E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973313" y="2371400"/>
              <a:ext cx="25300" cy="39225"/>
            </a:xfrm>
            <a:custGeom>
              <a:avLst/>
              <a:gdLst/>
              <a:ahLst/>
              <a:cxnLst/>
              <a:rect l="l" t="t" r="r" b="b"/>
              <a:pathLst>
                <a:path w="1012" h="1569" extrusionOk="0">
                  <a:moveTo>
                    <a:pt x="194" y="0"/>
                  </a:moveTo>
                  <a:cubicBezTo>
                    <a:pt x="171" y="0"/>
                    <a:pt x="144" y="12"/>
                    <a:pt x="133" y="33"/>
                  </a:cubicBezTo>
                  <a:cubicBezTo>
                    <a:pt x="95" y="111"/>
                    <a:pt x="47" y="201"/>
                    <a:pt x="30" y="281"/>
                  </a:cubicBezTo>
                  <a:cubicBezTo>
                    <a:pt x="0" y="413"/>
                    <a:pt x="47" y="537"/>
                    <a:pt x="90" y="661"/>
                  </a:cubicBezTo>
                  <a:cubicBezTo>
                    <a:pt x="181" y="911"/>
                    <a:pt x="266" y="1170"/>
                    <a:pt x="381" y="1412"/>
                  </a:cubicBezTo>
                  <a:cubicBezTo>
                    <a:pt x="434" y="1521"/>
                    <a:pt x="536" y="1568"/>
                    <a:pt x="640" y="1568"/>
                  </a:cubicBezTo>
                  <a:cubicBezTo>
                    <a:pt x="823" y="1568"/>
                    <a:pt x="1012" y="1421"/>
                    <a:pt x="949" y="1207"/>
                  </a:cubicBezTo>
                  <a:cubicBezTo>
                    <a:pt x="874" y="952"/>
                    <a:pt x="768" y="703"/>
                    <a:pt x="668" y="456"/>
                  </a:cubicBezTo>
                  <a:cubicBezTo>
                    <a:pt x="625" y="352"/>
                    <a:pt x="587" y="227"/>
                    <a:pt x="497" y="153"/>
                  </a:cubicBezTo>
                  <a:cubicBezTo>
                    <a:pt x="427" y="91"/>
                    <a:pt x="301" y="38"/>
                    <a:pt x="215" y="4"/>
                  </a:cubicBezTo>
                  <a:cubicBezTo>
                    <a:pt x="209" y="1"/>
                    <a:pt x="202" y="0"/>
                    <a:pt x="194" y="0"/>
                  </a:cubicBezTo>
                  <a:close/>
                </a:path>
              </a:pathLst>
            </a:custGeom>
            <a:solidFill>
              <a:srgbClr val="85E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1003813" y="2362850"/>
              <a:ext cx="28525" cy="39300"/>
            </a:xfrm>
            <a:custGeom>
              <a:avLst/>
              <a:gdLst/>
              <a:ahLst/>
              <a:cxnLst/>
              <a:rect l="l" t="t" r="r" b="b"/>
              <a:pathLst>
                <a:path w="1141" h="1572" extrusionOk="0">
                  <a:moveTo>
                    <a:pt x="276" y="1"/>
                  </a:moveTo>
                  <a:cubicBezTo>
                    <a:pt x="142" y="1"/>
                    <a:pt x="0" y="123"/>
                    <a:pt x="43" y="272"/>
                  </a:cubicBezTo>
                  <a:cubicBezTo>
                    <a:pt x="171" y="695"/>
                    <a:pt x="328" y="1113"/>
                    <a:pt x="587" y="1475"/>
                  </a:cubicBezTo>
                  <a:cubicBezTo>
                    <a:pt x="636" y="1542"/>
                    <a:pt x="707" y="1571"/>
                    <a:pt x="781" y="1571"/>
                  </a:cubicBezTo>
                  <a:cubicBezTo>
                    <a:pt x="954" y="1571"/>
                    <a:pt x="1140" y="1411"/>
                    <a:pt x="1079" y="1224"/>
                  </a:cubicBezTo>
                  <a:cubicBezTo>
                    <a:pt x="942" y="802"/>
                    <a:pt x="694" y="429"/>
                    <a:pt x="428" y="76"/>
                  </a:cubicBezTo>
                  <a:cubicBezTo>
                    <a:pt x="389" y="23"/>
                    <a:pt x="333" y="1"/>
                    <a:pt x="276" y="1"/>
                  </a:cubicBezTo>
                  <a:close/>
                </a:path>
              </a:pathLst>
            </a:custGeom>
            <a:solidFill>
              <a:srgbClr val="85E2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1328188" y="3391125"/>
              <a:ext cx="94550" cy="84250"/>
            </a:xfrm>
            <a:custGeom>
              <a:avLst/>
              <a:gdLst/>
              <a:ahLst/>
              <a:cxnLst/>
              <a:rect l="l" t="t" r="r" b="b"/>
              <a:pathLst>
                <a:path w="3782" h="3370" extrusionOk="0">
                  <a:moveTo>
                    <a:pt x="1891" y="0"/>
                  </a:moveTo>
                  <a:cubicBezTo>
                    <a:pt x="1181" y="0"/>
                    <a:pt x="520" y="451"/>
                    <a:pt x="288" y="1162"/>
                  </a:cubicBezTo>
                  <a:cubicBezTo>
                    <a:pt x="0" y="2046"/>
                    <a:pt x="482" y="2997"/>
                    <a:pt x="1367" y="3286"/>
                  </a:cubicBezTo>
                  <a:cubicBezTo>
                    <a:pt x="1540" y="3343"/>
                    <a:pt x="1717" y="3370"/>
                    <a:pt x="1890" y="3370"/>
                  </a:cubicBezTo>
                  <a:cubicBezTo>
                    <a:pt x="2600" y="3370"/>
                    <a:pt x="3260" y="2919"/>
                    <a:pt x="3491" y="2208"/>
                  </a:cubicBezTo>
                  <a:cubicBezTo>
                    <a:pt x="3781" y="1324"/>
                    <a:pt x="3298" y="372"/>
                    <a:pt x="2414" y="83"/>
                  </a:cubicBezTo>
                  <a:cubicBezTo>
                    <a:pt x="2240" y="27"/>
                    <a:pt x="2064" y="0"/>
                    <a:pt x="18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1348963" y="3409625"/>
              <a:ext cx="53000" cy="47250"/>
            </a:xfrm>
            <a:custGeom>
              <a:avLst/>
              <a:gdLst/>
              <a:ahLst/>
              <a:cxnLst/>
              <a:rect l="l" t="t" r="r" b="b"/>
              <a:pathLst>
                <a:path w="2120" h="1890" extrusionOk="0">
                  <a:moveTo>
                    <a:pt x="1060" y="1"/>
                  </a:moveTo>
                  <a:cubicBezTo>
                    <a:pt x="663" y="1"/>
                    <a:pt x="293" y="254"/>
                    <a:pt x="162" y="652"/>
                  </a:cubicBezTo>
                  <a:cubicBezTo>
                    <a:pt x="1" y="1147"/>
                    <a:pt x="271" y="1681"/>
                    <a:pt x="767" y="1843"/>
                  </a:cubicBezTo>
                  <a:cubicBezTo>
                    <a:pt x="864" y="1874"/>
                    <a:pt x="963" y="1889"/>
                    <a:pt x="1060" y="1889"/>
                  </a:cubicBezTo>
                  <a:cubicBezTo>
                    <a:pt x="1457" y="1889"/>
                    <a:pt x="1826" y="1637"/>
                    <a:pt x="1957" y="1239"/>
                  </a:cubicBezTo>
                  <a:cubicBezTo>
                    <a:pt x="2119" y="744"/>
                    <a:pt x="1849" y="210"/>
                    <a:pt x="1352" y="47"/>
                  </a:cubicBezTo>
                  <a:cubicBezTo>
                    <a:pt x="1255" y="16"/>
                    <a:pt x="1157" y="1"/>
                    <a:pt x="10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5"/>
          <p:cNvGrpSpPr/>
          <p:nvPr/>
        </p:nvGrpSpPr>
        <p:grpSpPr>
          <a:xfrm rot="401786">
            <a:off x="1610189" y="3211662"/>
            <a:ext cx="1039046" cy="1489737"/>
            <a:chOff x="6224263" y="1126225"/>
            <a:chExt cx="1156125" cy="1657600"/>
          </a:xfrm>
        </p:grpSpPr>
        <p:sp>
          <p:nvSpPr>
            <p:cNvPr id="245" name="Google Shape;245;p5"/>
            <p:cNvSpPr/>
            <p:nvPr/>
          </p:nvSpPr>
          <p:spPr>
            <a:xfrm>
              <a:off x="6534363" y="1126225"/>
              <a:ext cx="426675" cy="954650"/>
            </a:xfrm>
            <a:custGeom>
              <a:avLst/>
              <a:gdLst/>
              <a:ahLst/>
              <a:cxnLst/>
              <a:rect l="l" t="t" r="r" b="b"/>
              <a:pathLst>
                <a:path w="17067" h="38186" extrusionOk="0">
                  <a:moveTo>
                    <a:pt x="3471" y="0"/>
                  </a:moveTo>
                  <a:cubicBezTo>
                    <a:pt x="1554" y="0"/>
                    <a:pt x="0" y="1554"/>
                    <a:pt x="0" y="3471"/>
                  </a:cubicBezTo>
                  <a:lnTo>
                    <a:pt x="0" y="34713"/>
                  </a:lnTo>
                  <a:cubicBezTo>
                    <a:pt x="0" y="36630"/>
                    <a:pt x="1554" y="38185"/>
                    <a:pt x="3471" y="38185"/>
                  </a:cubicBezTo>
                  <a:lnTo>
                    <a:pt x="13596" y="38185"/>
                  </a:lnTo>
                  <a:cubicBezTo>
                    <a:pt x="15513" y="38185"/>
                    <a:pt x="17067" y="36630"/>
                    <a:pt x="17067" y="34713"/>
                  </a:cubicBezTo>
                  <a:lnTo>
                    <a:pt x="17067" y="3471"/>
                  </a:lnTo>
                  <a:cubicBezTo>
                    <a:pt x="17067" y="1554"/>
                    <a:pt x="15513" y="0"/>
                    <a:pt x="135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5"/>
            <p:cNvSpPr/>
            <p:nvPr/>
          </p:nvSpPr>
          <p:spPr>
            <a:xfrm>
              <a:off x="6531963" y="1127100"/>
              <a:ext cx="426675" cy="843725"/>
            </a:xfrm>
            <a:custGeom>
              <a:avLst/>
              <a:gdLst/>
              <a:ahLst/>
              <a:cxnLst/>
              <a:rect l="l" t="t" r="r" b="b"/>
              <a:pathLst>
                <a:path w="17067" h="33749" extrusionOk="0">
                  <a:moveTo>
                    <a:pt x="3471" y="1"/>
                  </a:moveTo>
                  <a:cubicBezTo>
                    <a:pt x="1554" y="1"/>
                    <a:pt x="1" y="1554"/>
                    <a:pt x="1" y="3471"/>
                  </a:cubicBezTo>
                  <a:lnTo>
                    <a:pt x="1" y="33748"/>
                  </a:lnTo>
                  <a:cubicBezTo>
                    <a:pt x="4995" y="33173"/>
                    <a:pt x="9866" y="31723"/>
                    <a:pt x="14890" y="31362"/>
                  </a:cubicBezTo>
                  <a:cubicBezTo>
                    <a:pt x="15610" y="31309"/>
                    <a:pt x="16339" y="31281"/>
                    <a:pt x="17067" y="31275"/>
                  </a:cubicBezTo>
                  <a:lnTo>
                    <a:pt x="17067" y="3471"/>
                  </a:lnTo>
                  <a:cubicBezTo>
                    <a:pt x="17067" y="1554"/>
                    <a:pt x="15512" y="1"/>
                    <a:pt x="135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5"/>
            <p:cNvSpPr/>
            <p:nvPr/>
          </p:nvSpPr>
          <p:spPr>
            <a:xfrm>
              <a:off x="6502713" y="1907250"/>
              <a:ext cx="491800" cy="65100"/>
            </a:xfrm>
            <a:custGeom>
              <a:avLst/>
              <a:gdLst/>
              <a:ahLst/>
              <a:cxnLst/>
              <a:rect l="l" t="t" r="r" b="b"/>
              <a:pathLst>
                <a:path w="19672" h="2604" extrusionOk="0">
                  <a:moveTo>
                    <a:pt x="0" y="0"/>
                  </a:moveTo>
                  <a:lnTo>
                    <a:pt x="0" y="2604"/>
                  </a:lnTo>
                  <a:lnTo>
                    <a:pt x="19672" y="2604"/>
                  </a:lnTo>
                  <a:lnTo>
                    <a:pt x="196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6601988" y="1445000"/>
              <a:ext cx="122300" cy="472650"/>
            </a:xfrm>
            <a:custGeom>
              <a:avLst/>
              <a:gdLst/>
              <a:ahLst/>
              <a:cxnLst/>
              <a:rect l="l" t="t" r="r" b="b"/>
              <a:pathLst>
                <a:path w="4892" h="18906" extrusionOk="0">
                  <a:moveTo>
                    <a:pt x="415" y="1"/>
                  </a:moveTo>
                  <a:cubicBezTo>
                    <a:pt x="187" y="1"/>
                    <a:pt x="1" y="187"/>
                    <a:pt x="1" y="416"/>
                  </a:cubicBezTo>
                  <a:lnTo>
                    <a:pt x="1" y="5876"/>
                  </a:lnTo>
                  <a:cubicBezTo>
                    <a:pt x="1" y="7093"/>
                    <a:pt x="576" y="8268"/>
                    <a:pt x="1538" y="9013"/>
                  </a:cubicBezTo>
                  <a:lnTo>
                    <a:pt x="3261" y="10345"/>
                  </a:lnTo>
                  <a:cubicBezTo>
                    <a:pt x="3763" y="10733"/>
                    <a:pt x="4062" y="11343"/>
                    <a:pt x="4062" y="11977"/>
                  </a:cubicBezTo>
                  <a:lnTo>
                    <a:pt x="4062" y="18490"/>
                  </a:lnTo>
                  <a:cubicBezTo>
                    <a:pt x="4062" y="18719"/>
                    <a:pt x="4248" y="18905"/>
                    <a:pt x="4477" y="18905"/>
                  </a:cubicBezTo>
                  <a:cubicBezTo>
                    <a:pt x="4706" y="18905"/>
                    <a:pt x="4892" y="18719"/>
                    <a:pt x="4892" y="18490"/>
                  </a:cubicBezTo>
                  <a:lnTo>
                    <a:pt x="4892" y="11977"/>
                  </a:lnTo>
                  <a:cubicBezTo>
                    <a:pt x="4892" y="11089"/>
                    <a:pt x="4474" y="10235"/>
                    <a:pt x="3770" y="9691"/>
                  </a:cubicBezTo>
                  <a:lnTo>
                    <a:pt x="2049" y="8358"/>
                  </a:lnTo>
                  <a:cubicBezTo>
                    <a:pt x="1285" y="7769"/>
                    <a:pt x="830" y="6840"/>
                    <a:pt x="830" y="5876"/>
                  </a:cubicBezTo>
                  <a:lnTo>
                    <a:pt x="830" y="416"/>
                  </a:lnTo>
                  <a:cubicBezTo>
                    <a:pt x="830" y="187"/>
                    <a:pt x="644" y="1"/>
                    <a:pt x="4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5"/>
            <p:cNvSpPr/>
            <p:nvPr/>
          </p:nvSpPr>
          <p:spPr>
            <a:xfrm>
              <a:off x="6575813" y="1405675"/>
              <a:ext cx="75900" cy="75900"/>
            </a:xfrm>
            <a:custGeom>
              <a:avLst/>
              <a:gdLst/>
              <a:ahLst/>
              <a:cxnLst/>
              <a:rect l="l" t="t" r="r" b="b"/>
              <a:pathLst>
                <a:path w="3036" h="3036" extrusionOk="0">
                  <a:moveTo>
                    <a:pt x="1518" y="0"/>
                  </a:moveTo>
                  <a:cubicBezTo>
                    <a:pt x="680" y="0"/>
                    <a:pt x="0" y="680"/>
                    <a:pt x="0" y="1518"/>
                  </a:cubicBezTo>
                  <a:cubicBezTo>
                    <a:pt x="0" y="2356"/>
                    <a:pt x="680" y="3036"/>
                    <a:pt x="1518" y="3036"/>
                  </a:cubicBezTo>
                  <a:cubicBezTo>
                    <a:pt x="2357" y="3036"/>
                    <a:pt x="3036" y="2356"/>
                    <a:pt x="3036" y="1518"/>
                  </a:cubicBezTo>
                  <a:cubicBezTo>
                    <a:pt x="3036" y="680"/>
                    <a:pt x="2357" y="0"/>
                    <a:pt x="15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5"/>
            <p:cNvSpPr/>
            <p:nvPr/>
          </p:nvSpPr>
          <p:spPr>
            <a:xfrm>
              <a:off x="6769038" y="1445975"/>
              <a:ext cx="122300" cy="472625"/>
            </a:xfrm>
            <a:custGeom>
              <a:avLst/>
              <a:gdLst/>
              <a:ahLst/>
              <a:cxnLst/>
              <a:rect l="l" t="t" r="r" b="b"/>
              <a:pathLst>
                <a:path w="4892" h="18905" extrusionOk="0">
                  <a:moveTo>
                    <a:pt x="4477" y="0"/>
                  </a:moveTo>
                  <a:cubicBezTo>
                    <a:pt x="4248" y="0"/>
                    <a:pt x="4062" y="186"/>
                    <a:pt x="4062" y="415"/>
                  </a:cubicBezTo>
                  <a:lnTo>
                    <a:pt x="4062" y="5877"/>
                  </a:lnTo>
                  <a:cubicBezTo>
                    <a:pt x="4062" y="6841"/>
                    <a:pt x="3607" y="7768"/>
                    <a:pt x="2844" y="8359"/>
                  </a:cubicBezTo>
                  <a:lnTo>
                    <a:pt x="1122" y="9691"/>
                  </a:lnTo>
                  <a:cubicBezTo>
                    <a:pt x="421" y="10234"/>
                    <a:pt x="1" y="11090"/>
                    <a:pt x="1" y="11978"/>
                  </a:cubicBezTo>
                  <a:lnTo>
                    <a:pt x="1" y="18490"/>
                  </a:lnTo>
                  <a:cubicBezTo>
                    <a:pt x="1" y="18719"/>
                    <a:pt x="188" y="18905"/>
                    <a:pt x="417" y="18905"/>
                  </a:cubicBezTo>
                  <a:cubicBezTo>
                    <a:pt x="643" y="18905"/>
                    <a:pt x="829" y="18722"/>
                    <a:pt x="832" y="18490"/>
                  </a:cubicBezTo>
                  <a:lnTo>
                    <a:pt x="832" y="11978"/>
                  </a:lnTo>
                  <a:cubicBezTo>
                    <a:pt x="832" y="11343"/>
                    <a:pt x="1132" y="10734"/>
                    <a:pt x="1633" y="10346"/>
                  </a:cubicBezTo>
                  <a:lnTo>
                    <a:pt x="3354" y="9013"/>
                  </a:lnTo>
                  <a:cubicBezTo>
                    <a:pt x="4316" y="8267"/>
                    <a:pt x="4892" y="7096"/>
                    <a:pt x="4892" y="5877"/>
                  </a:cubicBezTo>
                  <a:lnTo>
                    <a:pt x="4892" y="415"/>
                  </a:lnTo>
                  <a:cubicBezTo>
                    <a:pt x="4892" y="186"/>
                    <a:pt x="4706" y="0"/>
                    <a:pt x="4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6841613" y="1406625"/>
              <a:ext cx="75950" cy="75950"/>
            </a:xfrm>
            <a:custGeom>
              <a:avLst/>
              <a:gdLst/>
              <a:ahLst/>
              <a:cxnLst/>
              <a:rect l="l" t="t" r="r" b="b"/>
              <a:pathLst>
                <a:path w="3038" h="3038" extrusionOk="0">
                  <a:moveTo>
                    <a:pt x="1519" y="1"/>
                  </a:moveTo>
                  <a:cubicBezTo>
                    <a:pt x="680" y="1"/>
                    <a:pt x="0" y="680"/>
                    <a:pt x="0" y="1520"/>
                  </a:cubicBezTo>
                  <a:cubicBezTo>
                    <a:pt x="0" y="2358"/>
                    <a:pt x="680" y="3038"/>
                    <a:pt x="1519" y="3038"/>
                  </a:cubicBezTo>
                  <a:cubicBezTo>
                    <a:pt x="2358" y="3038"/>
                    <a:pt x="3037" y="2358"/>
                    <a:pt x="3037" y="1520"/>
                  </a:cubicBezTo>
                  <a:cubicBezTo>
                    <a:pt x="3037" y="680"/>
                    <a:pt x="2358" y="1"/>
                    <a:pt x="1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5"/>
            <p:cNvSpPr/>
            <p:nvPr/>
          </p:nvSpPr>
          <p:spPr>
            <a:xfrm>
              <a:off x="6873963" y="1595150"/>
              <a:ext cx="50350" cy="45850"/>
            </a:xfrm>
            <a:custGeom>
              <a:avLst/>
              <a:gdLst/>
              <a:ahLst/>
              <a:cxnLst/>
              <a:rect l="l" t="t" r="r" b="b"/>
              <a:pathLst>
                <a:path w="2014" h="1834" extrusionOk="0">
                  <a:moveTo>
                    <a:pt x="1007" y="1"/>
                  </a:moveTo>
                  <a:cubicBezTo>
                    <a:pt x="772" y="1"/>
                    <a:pt x="537" y="90"/>
                    <a:pt x="358" y="269"/>
                  </a:cubicBezTo>
                  <a:cubicBezTo>
                    <a:pt x="1" y="627"/>
                    <a:pt x="1" y="1208"/>
                    <a:pt x="358" y="1565"/>
                  </a:cubicBezTo>
                  <a:cubicBezTo>
                    <a:pt x="537" y="1744"/>
                    <a:pt x="772" y="1833"/>
                    <a:pt x="1007" y="1833"/>
                  </a:cubicBezTo>
                  <a:cubicBezTo>
                    <a:pt x="1242" y="1833"/>
                    <a:pt x="1477" y="1744"/>
                    <a:pt x="1656" y="1565"/>
                  </a:cubicBezTo>
                  <a:cubicBezTo>
                    <a:pt x="2013" y="1208"/>
                    <a:pt x="2013" y="627"/>
                    <a:pt x="1656" y="269"/>
                  </a:cubicBezTo>
                  <a:cubicBezTo>
                    <a:pt x="1477" y="90"/>
                    <a:pt x="1242" y="1"/>
                    <a:pt x="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5"/>
            <p:cNvSpPr/>
            <p:nvPr/>
          </p:nvSpPr>
          <p:spPr>
            <a:xfrm>
              <a:off x="6883163" y="1281750"/>
              <a:ext cx="40850" cy="251875"/>
            </a:xfrm>
            <a:custGeom>
              <a:avLst/>
              <a:gdLst/>
              <a:ahLst/>
              <a:cxnLst/>
              <a:rect l="l" t="t" r="r" b="b"/>
              <a:pathLst>
                <a:path w="1634" h="10075" extrusionOk="0">
                  <a:moveTo>
                    <a:pt x="817" y="1"/>
                  </a:moveTo>
                  <a:cubicBezTo>
                    <a:pt x="367" y="1"/>
                    <a:pt x="0" y="367"/>
                    <a:pt x="0" y="817"/>
                  </a:cubicBezTo>
                  <a:lnTo>
                    <a:pt x="0" y="9257"/>
                  </a:lnTo>
                  <a:cubicBezTo>
                    <a:pt x="0" y="9709"/>
                    <a:pt x="367" y="10074"/>
                    <a:pt x="817" y="10074"/>
                  </a:cubicBezTo>
                  <a:cubicBezTo>
                    <a:pt x="1268" y="10074"/>
                    <a:pt x="1634" y="9708"/>
                    <a:pt x="1634" y="9257"/>
                  </a:cubicBezTo>
                  <a:lnTo>
                    <a:pt x="1634" y="817"/>
                  </a:lnTo>
                  <a:cubicBezTo>
                    <a:pt x="1634" y="365"/>
                    <a:pt x="1268"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5"/>
            <p:cNvSpPr/>
            <p:nvPr/>
          </p:nvSpPr>
          <p:spPr>
            <a:xfrm>
              <a:off x="6734838" y="1418750"/>
              <a:ext cx="20775" cy="492350"/>
            </a:xfrm>
            <a:custGeom>
              <a:avLst/>
              <a:gdLst/>
              <a:ahLst/>
              <a:cxnLst/>
              <a:rect l="l" t="t" r="r" b="b"/>
              <a:pathLst>
                <a:path w="831" h="19694" extrusionOk="0">
                  <a:moveTo>
                    <a:pt x="416" y="1"/>
                  </a:moveTo>
                  <a:cubicBezTo>
                    <a:pt x="187" y="1"/>
                    <a:pt x="1" y="187"/>
                    <a:pt x="1" y="416"/>
                  </a:cubicBezTo>
                  <a:lnTo>
                    <a:pt x="1" y="19279"/>
                  </a:lnTo>
                  <a:cubicBezTo>
                    <a:pt x="1" y="19507"/>
                    <a:pt x="187" y="19693"/>
                    <a:pt x="416" y="19693"/>
                  </a:cubicBezTo>
                  <a:cubicBezTo>
                    <a:pt x="645" y="19693"/>
                    <a:pt x="831" y="19507"/>
                    <a:pt x="831" y="19277"/>
                  </a:cubicBezTo>
                  <a:lnTo>
                    <a:pt x="831" y="416"/>
                  </a:lnTo>
                  <a:cubicBezTo>
                    <a:pt x="831" y="187"/>
                    <a:pt x="645" y="1"/>
                    <a:pt x="4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5"/>
            <p:cNvSpPr/>
            <p:nvPr/>
          </p:nvSpPr>
          <p:spPr>
            <a:xfrm>
              <a:off x="6705888" y="1349300"/>
              <a:ext cx="78400" cy="71400"/>
            </a:xfrm>
            <a:custGeom>
              <a:avLst/>
              <a:gdLst/>
              <a:ahLst/>
              <a:cxnLst/>
              <a:rect l="l" t="t" r="r" b="b"/>
              <a:pathLst>
                <a:path w="3136" h="2856" extrusionOk="0">
                  <a:moveTo>
                    <a:pt x="1568" y="0"/>
                  </a:moveTo>
                  <a:cubicBezTo>
                    <a:pt x="1203" y="0"/>
                    <a:pt x="837" y="140"/>
                    <a:pt x="558" y="418"/>
                  </a:cubicBezTo>
                  <a:cubicBezTo>
                    <a:pt x="0" y="976"/>
                    <a:pt x="0" y="1879"/>
                    <a:pt x="558" y="2437"/>
                  </a:cubicBezTo>
                  <a:cubicBezTo>
                    <a:pt x="837" y="2716"/>
                    <a:pt x="1203" y="2855"/>
                    <a:pt x="1568" y="2855"/>
                  </a:cubicBezTo>
                  <a:cubicBezTo>
                    <a:pt x="1934" y="2855"/>
                    <a:pt x="2299" y="2716"/>
                    <a:pt x="2578" y="2437"/>
                  </a:cubicBezTo>
                  <a:cubicBezTo>
                    <a:pt x="3136" y="1879"/>
                    <a:pt x="3136" y="976"/>
                    <a:pt x="2578" y="418"/>
                  </a:cubicBezTo>
                  <a:cubicBezTo>
                    <a:pt x="2299" y="140"/>
                    <a:pt x="1934" y="0"/>
                    <a:pt x="15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5"/>
            <p:cNvSpPr/>
            <p:nvPr/>
          </p:nvSpPr>
          <p:spPr>
            <a:xfrm>
              <a:off x="6664838" y="2067725"/>
              <a:ext cx="147350" cy="42575"/>
            </a:xfrm>
            <a:custGeom>
              <a:avLst/>
              <a:gdLst/>
              <a:ahLst/>
              <a:cxnLst/>
              <a:rect l="l" t="t" r="r" b="b"/>
              <a:pathLst>
                <a:path w="5894" h="1703" extrusionOk="0">
                  <a:moveTo>
                    <a:pt x="851" y="0"/>
                  </a:moveTo>
                  <a:cubicBezTo>
                    <a:pt x="382" y="0"/>
                    <a:pt x="0" y="383"/>
                    <a:pt x="0" y="851"/>
                  </a:cubicBezTo>
                  <a:cubicBezTo>
                    <a:pt x="0" y="1320"/>
                    <a:pt x="382" y="1702"/>
                    <a:pt x="851" y="1702"/>
                  </a:cubicBezTo>
                  <a:lnTo>
                    <a:pt x="5043" y="1702"/>
                  </a:lnTo>
                  <a:cubicBezTo>
                    <a:pt x="5510" y="1702"/>
                    <a:pt x="5894" y="1320"/>
                    <a:pt x="5894" y="851"/>
                  </a:cubicBezTo>
                  <a:cubicBezTo>
                    <a:pt x="5894" y="383"/>
                    <a:pt x="5510" y="0"/>
                    <a:pt x="5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5"/>
            <p:cNvSpPr/>
            <p:nvPr/>
          </p:nvSpPr>
          <p:spPr>
            <a:xfrm>
              <a:off x="6664838" y="2139775"/>
              <a:ext cx="147350" cy="42575"/>
            </a:xfrm>
            <a:custGeom>
              <a:avLst/>
              <a:gdLst/>
              <a:ahLst/>
              <a:cxnLst/>
              <a:rect l="l" t="t" r="r" b="b"/>
              <a:pathLst>
                <a:path w="5894" h="1703" extrusionOk="0">
                  <a:moveTo>
                    <a:pt x="851" y="1"/>
                  </a:moveTo>
                  <a:cubicBezTo>
                    <a:pt x="382" y="1"/>
                    <a:pt x="0" y="384"/>
                    <a:pt x="0" y="852"/>
                  </a:cubicBezTo>
                  <a:cubicBezTo>
                    <a:pt x="0" y="1321"/>
                    <a:pt x="382" y="1703"/>
                    <a:pt x="851" y="1703"/>
                  </a:cubicBezTo>
                  <a:lnTo>
                    <a:pt x="5043" y="1703"/>
                  </a:lnTo>
                  <a:cubicBezTo>
                    <a:pt x="5510" y="1703"/>
                    <a:pt x="5894" y="1320"/>
                    <a:pt x="5894" y="852"/>
                  </a:cubicBezTo>
                  <a:cubicBezTo>
                    <a:pt x="5894" y="384"/>
                    <a:pt x="5510" y="1"/>
                    <a:pt x="5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5"/>
            <p:cNvSpPr/>
            <p:nvPr/>
          </p:nvSpPr>
          <p:spPr>
            <a:xfrm>
              <a:off x="6389988" y="2164600"/>
              <a:ext cx="699075" cy="231950"/>
            </a:xfrm>
            <a:custGeom>
              <a:avLst/>
              <a:gdLst/>
              <a:ahLst/>
              <a:cxnLst/>
              <a:rect l="l" t="t" r="r" b="b"/>
              <a:pathLst>
                <a:path w="27963" h="9278" extrusionOk="0">
                  <a:moveTo>
                    <a:pt x="1009" y="0"/>
                  </a:moveTo>
                  <a:cubicBezTo>
                    <a:pt x="425" y="0"/>
                    <a:pt x="0" y="491"/>
                    <a:pt x="0" y="1073"/>
                  </a:cubicBezTo>
                  <a:lnTo>
                    <a:pt x="0" y="8239"/>
                  </a:lnTo>
                  <a:cubicBezTo>
                    <a:pt x="0" y="8821"/>
                    <a:pt x="425" y="9277"/>
                    <a:pt x="1009" y="9277"/>
                  </a:cubicBezTo>
                  <a:lnTo>
                    <a:pt x="26861" y="9277"/>
                  </a:lnTo>
                  <a:cubicBezTo>
                    <a:pt x="27445" y="9277"/>
                    <a:pt x="27963" y="8821"/>
                    <a:pt x="27963" y="8239"/>
                  </a:cubicBezTo>
                  <a:lnTo>
                    <a:pt x="27963" y="1073"/>
                  </a:lnTo>
                  <a:cubicBezTo>
                    <a:pt x="27963" y="491"/>
                    <a:pt x="27445" y="0"/>
                    <a:pt x="268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5"/>
            <p:cNvSpPr/>
            <p:nvPr/>
          </p:nvSpPr>
          <p:spPr>
            <a:xfrm>
              <a:off x="6885563" y="2258875"/>
              <a:ext cx="110450" cy="110450"/>
            </a:xfrm>
            <a:custGeom>
              <a:avLst/>
              <a:gdLst/>
              <a:ahLst/>
              <a:cxnLst/>
              <a:rect l="l" t="t" r="r" b="b"/>
              <a:pathLst>
                <a:path w="4418" h="4418" extrusionOk="0">
                  <a:moveTo>
                    <a:pt x="2209" y="0"/>
                  </a:moveTo>
                  <a:cubicBezTo>
                    <a:pt x="989" y="0"/>
                    <a:pt x="0" y="990"/>
                    <a:pt x="0" y="2209"/>
                  </a:cubicBezTo>
                  <a:cubicBezTo>
                    <a:pt x="0" y="3429"/>
                    <a:pt x="989" y="4418"/>
                    <a:pt x="2209" y="4418"/>
                  </a:cubicBezTo>
                  <a:cubicBezTo>
                    <a:pt x="3428" y="4418"/>
                    <a:pt x="4418" y="3429"/>
                    <a:pt x="4418" y="2209"/>
                  </a:cubicBezTo>
                  <a:cubicBezTo>
                    <a:pt x="4418" y="990"/>
                    <a:pt x="3431" y="0"/>
                    <a:pt x="22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5"/>
            <p:cNvSpPr/>
            <p:nvPr/>
          </p:nvSpPr>
          <p:spPr>
            <a:xfrm>
              <a:off x="6444563" y="2290800"/>
              <a:ext cx="248975" cy="64800"/>
            </a:xfrm>
            <a:custGeom>
              <a:avLst/>
              <a:gdLst/>
              <a:ahLst/>
              <a:cxnLst/>
              <a:rect l="l" t="t" r="r" b="b"/>
              <a:pathLst>
                <a:path w="9959" h="2592" extrusionOk="0">
                  <a:moveTo>
                    <a:pt x="0" y="1"/>
                  </a:moveTo>
                  <a:lnTo>
                    <a:pt x="0" y="2591"/>
                  </a:lnTo>
                  <a:lnTo>
                    <a:pt x="9958" y="2591"/>
                  </a:lnTo>
                  <a:lnTo>
                    <a:pt x="995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5"/>
            <p:cNvSpPr/>
            <p:nvPr/>
          </p:nvSpPr>
          <p:spPr>
            <a:xfrm>
              <a:off x="6447963" y="2232825"/>
              <a:ext cx="64775" cy="30725"/>
            </a:xfrm>
            <a:custGeom>
              <a:avLst/>
              <a:gdLst/>
              <a:ahLst/>
              <a:cxnLst/>
              <a:rect l="l" t="t" r="r" b="b"/>
              <a:pathLst>
                <a:path w="2591" h="1229" extrusionOk="0">
                  <a:moveTo>
                    <a:pt x="0" y="1"/>
                  </a:moveTo>
                  <a:lnTo>
                    <a:pt x="0" y="1228"/>
                  </a:lnTo>
                  <a:lnTo>
                    <a:pt x="2591" y="1228"/>
                  </a:lnTo>
                  <a:lnTo>
                    <a:pt x="25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5"/>
            <p:cNvSpPr/>
            <p:nvPr/>
          </p:nvSpPr>
          <p:spPr>
            <a:xfrm>
              <a:off x="6363888" y="2251400"/>
              <a:ext cx="233200" cy="229175"/>
            </a:xfrm>
            <a:custGeom>
              <a:avLst/>
              <a:gdLst/>
              <a:ahLst/>
              <a:cxnLst/>
              <a:rect l="l" t="t" r="r" b="b"/>
              <a:pathLst>
                <a:path w="9328" h="9167" extrusionOk="0">
                  <a:moveTo>
                    <a:pt x="8419" y="1"/>
                  </a:moveTo>
                  <a:cubicBezTo>
                    <a:pt x="8207" y="1"/>
                    <a:pt x="7995" y="81"/>
                    <a:pt x="7834" y="242"/>
                  </a:cubicBezTo>
                  <a:lnTo>
                    <a:pt x="322" y="7755"/>
                  </a:lnTo>
                  <a:cubicBezTo>
                    <a:pt x="0" y="8077"/>
                    <a:pt x="0" y="8603"/>
                    <a:pt x="322" y="8925"/>
                  </a:cubicBezTo>
                  <a:cubicBezTo>
                    <a:pt x="483" y="9086"/>
                    <a:pt x="695" y="9167"/>
                    <a:pt x="907" y="9167"/>
                  </a:cubicBezTo>
                  <a:cubicBezTo>
                    <a:pt x="1119" y="9167"/>
                    <a:pt x="1331" y="9086"/>
                    <a:pt x="1492" y="8925"/>
                  </a:cubicBezTo>
                  <a:lnTo>
                    <a:pt x="9005" y="1414"/>
                  </a:lnTo>
                  <a:cubicBezTo>
                    <a:pt x="9327" y="1092"/>
                    <a:pt x="9327" y="564"/>
                    <a:pt x="9005" y="242"/>
                  </a:cubicBezTo>
                  <a:cubicBezTo>
                    <a:pt x="8844" y="81"/>
                    <a:pt x="8632" y="1"/>
                    <a:pt x="8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5"/>
            <p:cNvSpPr/>
            <p:nvPr/>
          </p:nvSpPr>
          <p:spPr>
            <a:xfrm>
              <a:off x="6298888" y="2559200"/>
              <a:ext cx="78825" cy="77800"/>
            </a:xfrm>
            <a:custGeom>
              <a:avLst/>
              <a:gdLst/>
              <a:ahLst/>
              <a:cxnLst/>
              <a:rect l="l" t="t" r="r" b="b"/>
              <a:pathLst>
                <a:path w="3153" h="3112" extrusionOk="0">
                  <a:moveTo>
                    <a:pt x="227" y="1"/>
                  </a:moveTo>
                  <a:cubicBezTo>
                    <a:pt x="175" y="1"/>
                    <a:pt x="122" y="21"/>
                    <a:pt x="82" y="61"/>
                  </a:cubicBezTo>
                  <a:cubicBezTo>
                    <a:pt x="1" y="142"/>
                    <a:pt x="1" y="271"/>
                    <a:pt x="82" y="351"/>
                  </a:cubicBezTo>
                  <a:lnTo>
                    <a:pt x="2782" y="3051"/>
                  </a:lnTo>
                  <a:cubicBezTo>
                    <a:pt x="2822" y="3091"/>
                    <a:pt x="2874" y="3112"/>
                    <a:pt x="2926" y="3112"/>
                  </a:cubicBezTo>
                  <a:cubicBezTo>
                    <a:pt x="2979" y="3112"/>
                    <a:pt x="3031" y="3091"/>
                    <a:pt x="3072" y="3051"/>
                  </a:cubicBezTo>
                  <a:cubicBezTo>
                    <a:pt x="3152" y="2970"/>
                    <a:pt x="3152" y="2842"/>
                    <a:pt x="3072" y="2762"/>
                  </a:cubicBezTo>
                  <a:lnTo>
                    <a:pt x="371" y="61"/>
                  </a:lnTo>
                  <a:cubicBezTo>
                    <a:pt x="331" y="21"/>
                    <a:pt x="279" y="1"/>
                    <a:pt x="2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5"/>
            <p:cNvSpPr/>
            <p:nvPr/>
          </p:nvSpPr>
          <p:spPr>
            <a:xfrm>
              <a:off x="6276438" y="2640275"/>
              <a:ext cx="105700" cy="10225"/>
            </a:xfrm>
            <a:custGeom>
              <a:avLst/>
              <a:gdLst/>
              <a:ahLst/>
              <a:cxnLst/>
              <a:rect l="l" t="t" r="r" b="b"/>
              <a:pathLst>
                <a:path w="4228" h="409" extrusionOk="0">
                  <a:moveTo>
                    <a:pt x="204" y="1"/>
                  </a:moveTo>
                  <a:cubicBezTo>
                    <a:pt x="91" y="1"/>
                    <a:pt x="1" y="92"/>
                    <a:pt x="1" y="205"/>
                  </a:cubicBezTo>
                  <a:cubicBezTo>
                    <a:pt x="1" y="317"/>
                    <a:pt x="91" y="408"/>
                    <a:pt x="204" y="408"/>
                  </a:cubicBezTo>
                  <a:lnTo>
                    <a:pt x="4023" y="408"/>
                  </a:lnTo>
                  <a:cubicBezTo>
                    <a:pt x="4136" y="408"/>
                    <a:pt x="4228" y="318"/>
                    <a:pt x="4228" y="205"/>
                  </a:cubicBezTo>
                  <a:cubicBezTo>
                    <a:pt x="4228" y="92"/>
                    <a:pt x="4136" y="1"/>
                    <a:pt x="4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5"/>
            <p:cNvSpPr/>
            <p:nvPr/>
          </p:nvSpPr>
          <p:spPr>
            <a:xfrm>
              <a:off x="6312588" y="2647850"/>
              <a:ext cx="78775" cy="77775"/>
            </a:xfrm>
            <a:custGeom>
              <a:avLst/>
              <a:gdLst/>
              <a:ahLst/>
              <a:cxnLst/>
              <a:rect l="l" t="t" r="r" b="b"/>
              <a:pathLst>
                <a:path w="3151" h="3111" extrusionOk="0">
                  <a:moveTo>
                    <a:pt x="2926" y="1"/>
                  </a:moveTo>
                  <a:cubicBezTo>
                    <a:pt x="2873" y="1"/>
                    <a:pt x="2821" y="21"/>
                    <a:pt x="2782" y="61"/>
                  </a:cubicBezTo>
                  <a:lnTo>
                    <a:pt x="81" y="2762"/>
                  </a:lnTo>
                  <a:cubicBezTo>
                    <a:pt x="1" y="2842"/>
                    <a:pt x="1" y="2971"/>
                    <a:pt x="81" y="3051"/>
                  </a:cubicBezTo>
                  <a:cubicBezTo>
                    <a:pt x="121" y="3091"/>
                    <a:pt x="173" y="3111"/>
                    <a:pt x="226" y="3111"/>
                  </a:cubicBezTo>
                  <a:cubicBezTo>
                    <a:pt x="278" y="3111"/>
                    <a:pt x="331" y="3091"/>
                    <a:pt x="371" y="3051"/>
                  </a:cubicBezTo>
                  <a:lnTo>
                    <a:pt x="3071" y="351"/>
                  </a:lnTo>
                  <a:cubicBezTo>
                    <a:pt x="3151" y="270"/>
                    <a:pt x="3151" y="141"/>
                    <a:pt x="3071" y="61"/>
                  </a:cubicBezTo>
                  <a:cubicBezTo>
                    <a:pt x="3031" y="21"/>
                    <a:pt x="2978" y="1"/>
                    <a:pt x="2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5"/>
            <p:cNvSpPr/>
            <p:nvPr/>
          </p:nvSpPr>
          <p:spPr>
            <a:xfrm>
              <a:off x="6404338" y="2559200"/>
              <a:ext cx="78725" cy="77800"/>
            </a:xfrm>
            <a:custGeom>
              <a:avLst/>
              <a:gdLst/>
              <a:ahLst/>
              <a:cxnLst/>
              <a:rect l="l" t="t" r="r" b="b"/>
              <a:pathLst>
                <a:path w="3149" h="3112" extrusionOk="0">
                  <a:moveTo>
                    <a:pt x="2924" y="1"/>
                  </a:moveTo>
                  <a:cubicBezTo>
                    <a:pt x="2871" y="1"/>
                    <a:pt x="2819" y="21"/>
                    <a:pt x="2778" y="61"/>
                  </a:cubicBezTo>
                  <a:lnTo>
                    <a:pt x="79" y="2762"/>
                  </a:lnTo>
                  <a:cubicBezTo>
                    <a:pt x="0" y="2842"/>
                    <a:pt x="0" y="2970"/>
                    <a:pt x="79" y="3051"/>
                  </a:cubicBezTo>
                  <a:cubicBezTo>
                    <a:pt x="119" y="3091"/>
                    <a:pt x="171" y="3112"/>
                    <a:pt x="223" y="3112"/>
                  </a:cubicBezTo>
                  <a:cubicBezTo>
                    <a:pt x="275" y="3112"/>
                    <a:pt x="328" y="3091"/>
                    <a:pt x="368" y="3051"/>
                  </a:cubicBezTo>
                  <a:lnTo>
                    <a:pt x="3069" y="351"/>
                  </a:lnTo>
                  <a:cubicBezTo>
                    <a:pt x="3149" y="271"/>
                    <a:pt x="3149" y="142"/>
                    <a:pt x="3069" y="61"/>
                  </a:cubicBezTo>
                  <a:cubicBezTo>
                    <a:pt x="3028" y="21"/>
                    <a:pt x="2976" y="1"/>
                    <a:pt x="29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5"/>
            <p:cNvSpPr/>
            <p:nvPr/>
          </p:nvSpPr>
          <p:spPr>
            <a:xfrm>
              <a:off x="6402563" y="2640275"/>
              <a:ext cx="105725" cy="10225"/>
            </a:xfrm>
            <a:custGeom>
              <a:avLst/>
              <a:gdLst/>
              <a:ahLst/>
              <a:cxnLst/>
              <a:rect l="l" t="t" r="r" b="b"/>
              <a:pathLst>
                <a:path w="4229" h="409" extrusionOk="0">
                  <a:moveTo>
                    <a:pt x="206" y="1"/>
                  </a:moveTo>
                  <a:cubicBezTo>
                    <a:pt x="93" y="1"/>
                    <a:pt x="1" y="92"/>
                    <a:pt x="1" y="205"/>
                  </a:cubicBezTo>
                  <a:cubicBezTo>
                    <a:pt x="1" y="318"/>
                    <a:pt x="93" y="408"/>
                    <a:pt x="206" y="408"/>
                  </a:cubicBezTo>
                  <a:lnTo>
                    <a:pt x="4025" y="408"/>
                  </a:lnTo>
                  <a:cubicBezTo>
                    <a:pt x="4027" y="408"/>
                    <a:pt x="4028" y="408"/>
                    <a:pt x="4030" y="408"/>
                  </a:cubicBezTo>
                  <a:cubicBezTo>
                    <a:pt x="4139" y="408"/>
                    <a:pt x="4228" y="317"/>
                    <a:pt x="4228" y="205"/>
                  </a:cubicBezTo>
                  <a:cubicBezTo>
                    <a:pt x="4228" y="92"/>
                    <a:pt x="4137" y="1"/>
                    <a:pt x="4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5"/>
            <p:cNvSpPr/>
            <p:nvPr/>
          </p:nvSpPr>
          <p:spPr>
            <a:xfrm>
              <a:off x="6390638" y="2647850"/>
              <a:ext cx="78800" cy="77775"/>
            </a:xfrm>
            <a:custGeom>
              <a:avLst/>
              <a:gdLst/>
              <a:ahLst/>
              <a:cxnLst/>
              <a:rect l="l" t="t" r="r" b="b"/>
              <a:pathLst>
                <a:path w="3152" h="3111" extrusionOk="0">
                  <a:moveTo>
                    <a:pt x="226" y="1"/>
                  </a:moveTo>
                  <a:cubicBezTo>
                    <a:pt x="174" y="1"/>
                    <a:pt x="122" y="21"/>
                    <a:pt x="82" y="61"/>
                  </a:cubicBezTo>
                  <a:cubicBezTo>
                    <a:pt x="0" y="141"/>
                    <a:pt x="0" y="270"/>
                    <a:pt x="82" y="351"/>
                  </a:cubicBezTo>
                  <a:lnTo>
                    <a:pt x="2781" y="3051"/>
                  </a:lnTo>
                  <a:cubicBezTo>
                    <a:pt x="2821" y="3091"/>
                    <a:pt x="2873" y="3111"/>
                    <a:pt x="2926" y="3111"/>
                  </a:cubicBezTo>
                  <a:cubicBezTo>
                    <a:pt x="2978" y="3111"/>
                    <a:pt x="3031" y="3091"/>
                    <a:pt x="3072" y="3051"/>
                  </a:cubicBezTo>
                  <a:cubicBezTo>
                    <a:pt x="3152" y="2971"/>
                    <a:pt x="3152" y="2842"/>
                    <a:pt x="3072" y="2762"/>
                  </a:cubicBezTo>
                  <a:lnTo>
                    <a:pt x="371" y="61"/>
                  </a:lnTo>
                  <a:cubicBezTo>
                    <a:pt x="331" y="21"/>
                    <a:pt x="278" y="1"/>
                    <a:pt x="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5"/>
            <p:cNvSpPr/>
            <p:nvPr/>
          </p:nvSpPr>
          <p:spPr>
            <a:xfrm>
              <a:off x="6388938" y="2643675"/>
              <a:ext cx="10225" cy="105700"/>
            </a:xfrm>
            <a:custGeom>
              <a:avLst/>
              <a:gdLst/>
              <a:ahLst/>
              <a:cxnLst/>
              <a:rect l="l" t="t" r="r" b="b"/>
              <a:pathLst>
                <a:path w="409" h="4228" extrusionOk="0">
                  <a:moveTo>
                    <a:pt x="204" y="1"/>
                  </a:moveTo>
                  <a:cubicBezTo>
                    <a:pt x="92" y="1"/>
                    <a:pt x="1" y="92"/>
                    <a:pt x="1" y="205"/>
                  </a:cubicBezTo>
                  <a:lnTo>
                    <a:pt x="1" y="4025"/>
                  </a:lnTo>
                  <a:cubicBezTo>
                    <a:pt x="1" y="4136"/>
                    <a:pt x="92" y="4228"/>
                    <a:pt x="204" y="4228"/>
                  </a:cubicBezTo>
                  <a:cubicBezTo>
                    <a:pt x="317" y="4228"/>
                    <a:pt x="409" y="4138"/>
                    <a:pt x="409" y="4025"/>
                  </a:cubicBezTo>
                  <a:lnTo>
                    <a:pt x="409" y="205"/>
                  </a:lnTo>
                  <a:cubicBezTo>
                    <a:pt x="409" y="92"/>
                    <a:pt x="317"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5"/>
            <p:cNvSpPr/>
            <p:nvPr/>
          </p:nvSpPr>
          <p:spPr>
            <a:xfrm>
              <a:off x="6224263" y="2492250"/>
              <a:ext cx="331750" cy="291575"/>
            </a:xfrm>
            <a:custGeom>
              <a:avLst/>
              <a:gdLst/>
              <a:ahLst/>
              <a:cxnLst/>
              <a:rect l="l" t="t" r="r" b="b"/>
              <a:pathLst>
                <a:path w="13270" h="11663" extrusionOk="0">
                  <a:moveTo>
                    <a:pt x="6629" y="2611"/>
                  </a:moveTo>
                  <a:cubicBezTo>
                    <a:pt x="7864" y="2611"/>
                    <a:pt x="9044" y="3323"/>
                    <a:pt x="9578" y="4520"/>
                  </a:cubicBezTo>
                  <a:cubicBezTo>
                    <a:pt x="10302" y="6142"/>
                    <a:pt x="9571" y="8050"/>
                    <a:pt x="7947" y="8774"/>
                  </a:cubicBezTo>
                  <a:cubicBezTo>
                    <a:pt x="7522" y="8963"/>
                    <a:pt x="7078" y="9053"/>
                    <a:pt x="6640" y="9053"/>
                  </a:cubicBezTo>
                  <a:cubicBezTo>
                    <a:pt x="5406" y="9053"/>
                    <a:pt x="4226" y="8341"/>
                    <a:pt x="3693" y="7143"/>
                  </a:cubicBezTo>
                  <a:cubicBezTo>
                    <a:pt x="2970" y="5521"/>
                    <a:pt x="3701" y="3611"/>
                    <a:pt x="5323" y="2889"/>
                  </a:cubicBezTo>
                  <a:cubicBezTo>
                    <a:pt x="5748" y="2700"/>
                    <a:pt x="6192" y="2611"/>
                    <a:pt x="6629" y="2611"/>
                  </a:cubicBezTo>
                  <a:close/>
                  <a:moveTo>
                    <a:pt x="6626" y="1"/>
                  </a:moveTo>
                  <a:cubicBezTo>
                    <a:pt x="5834" y="1"/>
                    <a:pt x="5030" y="163"/>
                    <a:pt x="4262" y="506"/>
                  </a:cubicBezTo>
                  <a:cubicBezTo>
                    <a:pt x="1324" y="1815"/>
                    <a:pt x="0" y="5269"/>
                    <a:pt x="1309" y="8206"/>
                  </a:cubicBezTo>
                  <a:cubicBezTo>
                    <a:pt x="2276" y="10373"/>
                    <a:pt x="4411" y="11662"/>
                    <a:pt x="6644" y="11662"/>
                  </a:cubicBezTo>
                  <a:cubicBezTo>
                    <a:pt x="7436" y="11662"/>
                    <a:pt x="8240" y="11500"/>
                    <a:pt x="9008" y="11157"/>
                  </a:cubicBezTo>
                  <a:cubicBezTo>
                    <a:pt x="11945" y="9848"/>
                    <a:pt x="13270" y="6394"/>
                    <a:pt x="11961" y="3458"/>
                  </a:cubicBezTo>
                  <a:cubicBezTo>
                    <a:pt x="10995" y="1290"/>
                    <a:pt x="8859" y="1"/>
                    <a:pt x="66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5"/>
            <p:cNvSpPr/>
            <p:nvPr/>
          </p:nvSpPr>
          <p:spPr>
            <a:xfrm>
              <a:off x="6368463" y="2442950"/>
              <a:ext cx="47750" cy="181150"/>
            </a:xfrm>
            <a:custGeom>
              <a:avLst/>
              <a:gdLst/>
              <a:ahLst/>
              <a:cxnLst/>
              <a:rect l="l" t="t" r="r" b="b"/>
              <a:pathLst>
                <a:path w="1910" h="7246" extrusionOk="0">
                  <a:moveTo>
                    <a:pt x="956" y="0"/>
                  </a:moveTo>
                  <a:cubicBezTo>
                    <a:pt x="428" y="0"/>
                    <a:pt x="0" y="212"/>
                    <a:pt x="0" y="474"/>
                  </a:cubicBezTo>
                  <a:lnTo>
                    <a:pt x="0" y="6771"/>
                  </a:lnTo>
                  <a:cubicBezTo>
                    <a:pt x="0" y="7033"/>
                    <a:pt x="428" y="7246"/>
                    <a:pt x="956" y="7246"/>
                  </a:cubicBezTo>
                  <a:cubicBezTo>
                    <a:pt x="1484" y="7246"/>
                    <a:pt x="1910" y="7033"/>
                    <a:pt x="1910" y="6771"/>
                  </a:cubicBezTo>
                  <a:lnTo>
                    <a:pt x="1910" y="474"/>
                  </a:lnTo>
                  <a:cubicBezTo>
                    <a:pt x="1910" y="212"/>
                    <a:pt x="1484" y="0"/>
                    <a:pt x="9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5"/>
            <p:cNvSpPr/>
            <p:nvPr/>
          </p:nvSpPr>
          <p:spPr>
            <a:xfrm>
              <a:off x="6362838" y="2431000"/>
              <a:ext cx="56425" cy="56425"/>
            </a:xfrm>
            <a:custGeom>
              <a:avLst/>
              <a:gdLst/>
              <a:ahLst/>
              <a:cxnLst/>
              <a:rect l="l" t="t" r="r" b="b"/>
              <a:pathLst>
                <a:path w="2257" h="2257" extrusionOk="0">
                  <a:moveTo>
                    <a:pt x="1129" y="0"/>
                  </a:moveTo>
                  <a:cubicBezTo>
                    <a:pt x="507" y="0"/>
                    <a:pt x="1" y="504"/>
                    <a:pt x="1" y="1129"/>
                  </a:cubicBezTo>
                  <a:cubicBezTo>
                    <a:pt x="1" y="1753"/>
                    <a:pt x="507" y="2256"/>
                    <a:pt x="1129" y="2256"/>
                  </a:cubicBezTo>
                  <a:cubicBezTo>
                    <a:pt x="1752" y="2256"/>
                    <a:pt x="2257" y="1750"/>
                    <a:pt x="2257" y="1129"/>
                  </a:cubicBezTo>
                  <a:cubicBezTo>
                    <a:pt x="2257" y="505"/>
                    <a:pt x="1752" y="0"/>
                    <a:pt x="11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5"/>
            <p:cNvSpPr/>
            <p:nvPr/>
          </p:nvSpPr>
          <p:spPr>
            <a:xfrm>
              <a:off x="6361638" y="2604350"/>
              <a:ext cx="63675" cy="63675"/>
            </a:xfrm>
            <a:custGeom>
              <a:avLst/>
              <a:gdLst/>
              <a:ahLst/>
              <a:cxnLst/>
              <a:rect l="l" t="t" r="r" b="b"/>
              <a:pathLst>
                <a:path w="2547" h="2547" extrusionOk="0">
                  <a:moveTo>
                    <a:pt x="1273" y="0"/>
                  </a:moveTo>
                  <a:cubicBezTo>
                    <a:pt x="571" y="0"/>
                    <a:pt x="0" y="571"/>
                    <a:pt x="0" y="1273"/>
                  </a:cubicBezTo>
                  <a:cubicBezTo>
                    <a:pt x="0" y="1977"/>
                    <a:pt x="571" y="2546"/>
                    <a:pt x="1273" y="2546"/>
                  </a:cubicBezTo>
                  <a:cubicBezTo>
                    <a:pt x="1976" y="2546"/>
                    <a:pt x="2546" y="1977"/>
                    <a:pt x="2546" y="1273"/>
                  </a:cubicBezTo>
                  <a:cubicBezTo>
                    <a:pt x="2546" y="569"/>
                    <a:pt x="1976" y="0"/>
                    <a:pt x="12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5"/>
            <p:cNvSpPr/>
            <p:nvPr/>
          </p:nvSpPr>
          <p:spPr>
            <a:xfrm>
              <a:off x="7029513" y="2282650"/>
              <a:ext cx="219525" cy="215750"/>
            </a:xfrm>
            <a:custGeom>
              <a:avLst/>
              <a:gdLst/>
              <a:ahLst/>
              <a:cxnLst/>
              <a:rect l="l" t="t" r="r" b="b"/>
              <a:pathLst>
                <a:path w="8781" h="8630" extrusionOk="0">
                  <a:moveTo>
                    <a:pt x="854" y="0"/>
                  </a:moveTo>
                  <a:cubicBezTo>
                    <a:pt x="654" y="0"/>
                    <a:pt x="454" y="76"/>
                    <a:pt x="302" y="228"/>
                  </a:cubicBezTo>
                  <a:cubicBezTo>
                    <a:pt x="0" y="533"/>
                    <a:pt x="0" y="1028"/>
                    <a:pt x="302" y="1331"/>
                  </a:cubicBezTo>
                  <a:lnTo>
                    <a:pt x="7373" y="8402"/>
                  </a:lnTo>
                  <a:cubicBezTo>
                    <a:pt x="7525" y="8554"/>
                    <a:pt x="7725" y="8629"/>
                    <a:pt x="7924" y="8629"/>
                  </a:cubicBezTo>
                  <a:cubicBezTo>
                    <a:pt x="8124" y="8629"/>
                    <a:pt x="8324" y="8554"/>
                    <a:pt x="8476" y="8402"/>
                  </a:cubicBezTo>
                  <a:cubicBezTo>
                    <a:pt x="8781" y="8097"/>
                    <a:pt x="8781" y="7602"/>
                    <a:pt x="8476" y="7299"/>
                  </a:cubicBezTo>
                  <a:lnTo>
                    <a:pt x="1406" y="228"/>
                  </a:lnTo>
                  <a:cubicBezTo>
                    <a:pt x="1254" y="76"/>
                    <a:pt x="1054" y="0"/>
                    <a:pt x="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5"/>
            <p:cNvSpPr/>
            <p:nvPr/>
          </p:nvSpPr>
          <p:spPr>
            <a:xfrm>
              <a:off x="7235988" y="2572400"/>
              <a:ext cx="74125" cy="73225"/>
            </a:xfrm>
            <a:custGeom>
              <a:avLst/>
              <a:gdLst/>
              <a:ahLst/>
              <a:cxnLst/>
              <a:rect l="l" t="t" r="r" b="b"/>
              <a:pathLst>
                <a:path w="2965" h="2929" extrusionOk="0">
                  <a:moveTo>
                    <a:pt x="2754" y="1"/>
                  </a:moveTo>
                  <a:cubicBezTo>
                    <a:pt x="2705" y="1"/>
                    <a:pt x="2656" y="20"/>
                    <a:pt x="2619" y="58"/>
                  </a:cubicBezTo>
                  <a:lnTo>
                    <a:pt x="75" y="2600"/>
                  </a:lnTo>
                  <a:cubicBezTo>
                    <a:pt x="1" y="2676"/>
                    <a:pt x="1" y="2797"/>
                    <a:pt x="75" y="2872"/>
                  </a:cubicBezTo>
                  <a:cubicBezTo>
                    <a:pt x="113" y="2910"/>
                    <a:pt x="163" y="2928"/>
                    <a:pt x="212" y="2928"/>
                  </a:cubicBezTo>
                  <a:cubicBezTo>
                    <a:pt x="261" y="2928"/>
                    <a:pt x="310" y="2910"/>
                    <a:pt x="347" y="2872"/>
                  </a:cubicBezTo>
                  <a:lnTo>
                    <a:pt x="2891" y="330"/>
                  </a:lnTo>
                  <a:cubicBezTo>
                    <a:pt x="2965" y="254"/>
                    <a:pt x="2965" y="132"/>
                    <a:pt x="2891" y="58"/>
                  </a:cubicBezTo>
                  <a:cubicBezTo>
                    <a:pt x="2853" y="20"/>
                    <a:pt x="2803" y="1"/>
                    <a:pt x="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5"/>
            <p:cNvSpPr/>
            <p:nvPr/>
          </p:nvSpPr>
          <p:spPr>
            <a:xfrm>
              <a:off x="7231838" y="2648675"/>
              <a:ext cx="99575" cy="9700"/>
            </a:xfrm>
            <a:custGeom>
              <a:avLst/>
              <a:gdLst/>
              <a:ahLst/>
              <a:cxnLst/>
              <a:rect l="l" t="t" r="r" b="b"/>
              <a:pathLst>
                <a:path w="3983" h="388" extrusionOk="0">
                  <a:moveTo>
                    <a:pt x="193" y="1"/>
                  </a:moveTo>
                  <a:cubicBezTo>
                    <a:pt x="87" y="1"/>
                    <a:pt x="1" y="90"/>
                    <a:pt x="1" y="194"/>
                  </a:cubicBezTo>
                  <a:cubicBezTo>
                    <a:pt x="1" y="300"/>
                    <a:pt x="85" y="387"/>
                    <a:pt x="193" y="387"/>
                  </a:cubicBezTo>
                  <a:lnTo>
                    <a:pt x="3789" y="387"/>
                  </a:lnTo>
                  <a:cubicBezTo>
                    <a:pt x="3895" y="387"/>
                    <a:pt x="3982" y="301"/>
                    <a:pt x="3982" y="194"/>
                  </a:cubicBezTo>
                  <a:cubicBezTo>
                    <a:pt x="3982" y="90"/>
                    <a:pt x="3896" y="1"/>
                    <a:pt x="37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7223163" y="2655875"/>
              <a:ext cx="74150" cy="73200"/>
            </a:xfrm>
            <a:custGeom>
              <a:avLst/>
              <a:gdLst/>
              <a:ahLst/>
              <a:cxnLst/>
              <a:rect l="l" t="t" r="r" b="b"/>
              <a:pathLst>
                <a:path w="2966" h="2928" extrusionOk="0">
                  <a:moveTo>
                    <a:pt x="212" y="0"/>
                  </a:moveTo>
                  <a:cubicBezTo>
                    <a:pt x="162" y="0"/>
                    <a:pt x="113" y="19"/>
                    <a:pt x="76" y="56"/>
                  </a:cubicBezTo>
                  <a:cubicBezTo>
                    <a:pt x="0" y="132"/>
                    <a:pt x="0" y="254"/>
                    <a:pt x="76" y="328"/>
                  </a:cubicBezTo>
                  <a:lnTo>
                    <a:pt x="2618" y="2871"/>
                  </a:lnTo>
                  <a:cubicBezTo>
                    <a:pt x="2656" y="2909"/>
                    <a:pt x="2705" y="2927"/>
                    <a:pt x="2755" y="2927"/>
                  </a:cubicBezTo>
                  <a:cubicBezTo>
                    <a:pt x="2804" y="2927"/>
                    <a:pt x="2853" y="2909"/>
                    <a:pt x="2890" y="2871"/>
                  </a:cubicBezTo>
                  <a:cubicBezTo>
                    <a:pt x="2966" y="2796"/>
                    <a:pt x="2966" y="2674"/>
                    <a:pt x="2890" y="2600"/>
                  </a:cubicBezTo>
                  <a:lnTo>
                    <a:pt x="348" y="56"/>
                  </a:lnTo>
                  <a:cubicBezTo>
                    <a:pt x="310" y="19"/>
                    <a:pt x="261" y="0"/>
                    <a:pt x="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7136788" y="2572400"/>
              <a:ext cx="74175" cy="73225"/>
            </a:xfrm>
            <a:custGeom>
              <a:avLst/>
              <a:gdLst/>
              <a:ahLst/>
              <a:cxnLst/>
              <a:rect l="l" t="t" r="r" b="b"/>
              <a:pathLst>
                <a:path w="2967" h="2929" extrusionOk="0">
                  <a:moveTo>
                    <a:pt x="211" y="1"/>
                  </a:moveTo>
                  <a:cubicBezTo>
                    <a:pt x="162" y="1"/>
                    <a:pt x="113" y="20"/>
                    <a:pt x="75" y="58"/>
                  </a:cubicBezTo>
                  <a:cubicBezTo>
                    <a:pt x="1" y="132"/>
                    <a:pt x="1" y="254"/>
                    <a:pt x="75" y="330"/>
                  </a:cubicBezTo>
                  <a:lnTo>
                    <a:pt x="2618" y="2872"/>
                  </a:lnTo>
                  <a:cubicBezTo>
                    <a:pt x="2656" y="2910"/>
                    <a:pt x="2705" y="2928"/>
                    <a:pt x="2754" y="2928"/>
                  </a:cubicBezTo>
                  <a:cubicBezTo>
                    <a:pt x="2803" y="2928"/>
                    <a:pt x="2852" y="2910"/>
                    <a:pt x="2890" y="2872"/>
                  </a:cubicBezTo>
                  <a:cubicBezTo>
                    <a:pt x="2966" y="2797"/>
                    <a:pt x="2966" y="2676"/>
                    <a:pt x="2890" y="2600"/>
                  </a:cubicBezTo>
                  <a:lnTo>
                    <a:pt x="347" y="58"/>
                  </a:lnTo>
                  <a:cubicBezTo>
                    <a:pt x="310" y="20"/>
                    <a:pt x="261" y="1"/>
                    <a:pt x="2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7113038" y="2648675"/>
              <a:ext cx="99550" cy="9700"/>
            </a:xfrm>
            <a:custGeom>
              <a:avLst/>
              <a:gdLst/>
              <a:ahLst/>
              <a:cxnLst/>
              <a:rect l="l" t="t" r="r" b="b"/>
              <a:pathLst>
                <a:path w="3982" h="388" extrusionOk="0">
                  <a:moveTo>
                    <a:pt x="194" y="1"/>
                  </a:moveTo>
                  <a:cubicBezTo>
                    <a:pt x="87" y="1"/>
                    <a:pt x="1" y="90"/>
                    <a:pt x="1" y="194"/>
                  </a:cubicBezTo>
                  <a:cubicBezTo>
                    <a:pt x="1" y="300"/>
                    <a:pt x="87" y="387"/>
                    <a:pt x="194" y="387"/>
                  </a:cubicBezTo>
                  <a:lnTo>
                    <a:pt x="3789" y="387"/>
                  </a:lnTo>
                  <a:cubicBezTo>
                    <a:pt x="3896" y="387"/>
                    <a:pt x="3982" y="300"/>
                    <a:pt x="3982" y="194"/>
                  </a:cubicBezTo>
                  <a:cubicBezTo>
                    <a:pt x="3982" y="87"/>
                    <a:pt x="3896" y="1"/>
                    <a:pt x="37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7149638" y="2655875"/>
              <a:ext cx="74125" cy="73200"/>
            </a:xfrm>
            <a:custGeom>
              <a:avLst/>
              <a:gdLst/>
              <a:ahLst/>
              <a:cxnLst/>
              <a:rect l="l" t="t" r="r" b="b"/>
              <a:pathLst>
                <a:path w="2965" h="2928" extrusionOk="0">
                  <a:moveTo>
                    <a:pt x="2753" y="0"/>
                  </a:moveTo>
                  <a:cubicBezTo>
                    <a:pt x="2704" y="0"/>
                    <a:pt x="2655" y="19"/>
                    <a:pt x="2618" y="56"/>
                  </a:cubicBezTo>
                  <a:lnTo>
                    <a:pt x="75" y="2600"/>
                  </a:lnTo>
                  <a:cubicBezTo>
                    <a:pt x="0" y="2674"/>
                    <a:pt x="0" y="2796"/>
                    <a:pt x="75" y="2871"/>
                  </a:cubicBezTo>
                  <a:cubicBezTo>
                    <a:pt x="112" y="2909"/>
                    <a:pt x="162" y="2927"/>
                    <a:pt x="211" y="2927"/>
                  </a:cubicBezTo>
                  <a:cubicBezTo>
                    <a:pt x="260" y="2927"/>
                    <a:pt x="309" y="2909"/>
                    <a:pt x="346" y="2871"/>
                  </a:cubicBezTo>
                  <a:lnTo>
                    <a:pt x="2890" y="328"/>
                  </a:lnTo>
                  <a:cubicBezTo>
                    <a:pt x="2964" y="254"/>
                    <a:pt x="2964" y="132"/>
                    <a:pt x="2890" y="56"/>
                  </a:cubicBezTo>
                  <a:cubicBezTo>
                    <a:pt x="2852" y="19"/>
                    <a:pt x="2803" y="0"/>
                    <a:pt x="27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7215788" y="2651875"/>
              <a:ext cx="9675" cy="99575"/>
            </a:xfrm>
            <a:custGeom>
              <a:avLst/>
              <a:gdLst/>
              <a:ahLst/>
              <a:cxnLst/>
              <a:rect l="l" t="t" r="r" b="b"/>
              <a:pathLst>
                <a:path w="387" h="3983" extrusionOk="0">
                  <a:moveTo>
                    <a:pt x="194" y="0"/>
                  </a:moveTo>
                  <a:cubicBezTo>
                    <a:pt x="88" y="0"/>
                    <a:pt x="1" y="86"/>
                    <a:pt x="1" y="193"/>
                  </a:cubicBezTo>
                  <a:lnTo>
                    <a:pt x="1" y="3790"/>
                  </a:lnTo>
                  <a:cubicBezTo>
                    <a:pt x="1" y="3895"/>
                    <a:pt x="86" y="3983"/>
                    <a:pt x="194" y="3983"/>
                  </a:cubicBezTo>
                  <a:cubicBezTo>
                    <a:pt x="301" y="3983"/>
                    <a:pt x="387" y="3897"/>
                    <a:pt x="387" y="3790"/>
                  </a:cubicBezTo>
                  <a:lnTo>
                    <a:pt x="387" y="193"/>
                  </a:lnTo>
                  <a:cubicBezTo>
                    <a:pt x="387" y="87"/>
                    <a:pt x="301" y="0"/>
                    <a:pt x="1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7068138" y="2509350"/>
              <a:ext cx="312250" cy="274450"/>
            </a:xfrm>
            <a:custGeom>
              <a:avLst/>
              <a:gdLst/>
              <a:ahLst/>
              <a:cxnLst/>
              <a:rect l="l" t="t" r="r" b="b"/>
              <a:pathLst>
                <a:path w="12490" h="10978" extrusionOk="0">
                  <a:moveTo>
                    <a:pt x="6252" y="2458"/>
                  </a:moveTo>
                  <a:cubicBezTo>
                    <a:pt x="6663" y="2458"/>
                    <a:pt x="7081" y="2542"/>
                    <a:pt x="7480" y="2720"/>
                  </a:cubicBezTo>
                  <a:cubicBezTo>
                    <a:pt x="9007" y="3399"/>
                    <a:pt x="9696" y="5196"/>
                    <a:pt x="9014" y="6724"/>
                  </a:cubicBezTo>
                  <a:cubicBezTo>
                    <a:pt x="8511" y="7852"/>
                    <a:pt x="7402" y="8522"/>
                    <a:pt x="6241" y="8522"/>
                  </a:cubicBezTo>
                  <a:cubicBezTo>
                    <a:pt x="5829" y="8522"/>
                    <a:pt x="5411" y="8437"/>
                    <a:pt x="5011" y="8259"/>
                  </a:cubicBezTo>
                  <a:cubicBezTo>
                    <a:pt x="3483" y="7579"/>
                    <a:pt x="2795" y="5781"/>
                    <a:pt x="3476" y="4256"/>
                  </a:cubicBezTo>
                  <a:cubicBezTo>
                    <a:pt x="3979" y="3129"/>
                    <a:pt x="5090" y="2458"/>
                    <a:pt x="6252" y="2458"/>
                  </a:cubicBezTo>
                  <a:close/>
                  <a:moveTo>
                    <a:pt x="6252" y="1"/>
                  </a:moveTo>
                  <a:cubicBezTo>
                    <a:pt x="4150" y="1"/>
                    <a:pt x="2142" y="1214"/>
                    <a:pt x="1232" y="3255"/>
                  </a:cubicBezTo>
                  <a:cubicBezTo>
                    <a:pt x="0" y="6020"/>
                    <a:pt x="1246" y="9270"/>
                    <a:pt x="4011" y="10502"/>
                  </a:cubicBezTo>
                  <a:cubicBezTo>
                    <a:pt x="4735" y="10825"/>
                    <a:pt x="5492" y="10978"/>
                    <a:pt x="6238" y="10978"/>
                  </a:cubicBezTo>
                  <a:cubicBezTo>
                    <a:pt x="8340" y="10978"/>
                    <a:pt x="10349" y="9764"/>
                    <a:pt x="11258" y="7724"/>
                  </a:cubicBezTo>
                  <a:cubicBezTo>
                    <a:pt x="12490" y="4959"/>
                    <a:pt x="11244" y="1709"/>
                    <a:pt x="8480" y="477"/>
                  </a:cubicBezTo>
                  <a:cubicBezTo>
                    <a:pt x="7756" y="154"/>
                    <a:pt x="6998" y="1"/>
                    <a:pt x="62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7199738" y="2462975"/>
              <a:ext cx="44975" cy="170525"/>
            </a:xfrm>
            <a:custGeom>
              <a:avLst/>
              <a:gdLst/>
              <a:ahLst/>
              <a:cxnLst/>
              <a:rect l="l" t="t" r="r" b="b"/>
              <a:pathLst>
                <a:path w="1799" h="6821" extrusionOk="0">
                  <a:moveTo>
                    <a:pt x="900" y="0"/>
                  </a:moveTo>
                  <a:cubicBezTo>
                    <a:pt x="402" y="0"/>
                    <a:pt x="0" y="200"/>
                    <a:pt x="0" y="447"/>
                  </a:cubicBezTo>
                  <a:lnTo>
                    <a:pt x="0" y="6375"/>
                  </a:lnTo>
                  <a:cubicBezTo>
                    <a:pt x="0" y="6621"/>
                    <a:pt x="402" y="6821"/>
                    <a:pt x="900" y="6821"/>
                  </a:cubicBezTo>
                  <a:cubicBezTo>
                    <a:pt x="1397" y="6821"/>
                    <a:pt x="1799" y="6621"/>
                    <a:pt x="1799" y="6375"/>
                  </a:cubicBezTo>
                  <a:lnTo>
                    <a:pt x="1799" y="447"/>
                  </a:lnTo>
                  <a:cubicBezTo>
                    <a:pt x="1799" y="200"/>
                    <a:pt x="1397" y="0"/>
                    <a:pt x="9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7196838" y="2451700"/>
              <a:ext cx="53125" cy="53125"/>
            </a:xfrm>
            <a:custGeom>
              <a:avLst/>
              <a:gdLst/>
              <a:ahLst/>
              <a:cxnLst/>
              <a:rect l="l" t="t" r="r" b="b"/>
              <a:pathLst>
                <a:path w="2125" h="2125" extrusionOk="0">
                  <a:moveTo>
                    <a:pt x="1062" y="1"/>
                  </a:moveTo>
                  <a:cubicBezTo>
                    <a:pt x="475" y="1"/>
                    <a:pt x="0" y="475"/>
                    <a:pt x="0" y="1062"/>
                  </a:cubicBezTo>
                  <a:cubicBezTo>
                    <a:pt x="0" y="1649"/>
                    <a:pt x="475" y="2125"/>
                    <a:pt x="1062" y="2125"/>
                  </a:cubicBezTo>
                  <a:cubicBezTo>
                    <a:pt x="1648" y="2125"/>
                    <a:pt x="2125" y="1649"/>
                    <a:pt x="2125" y="1062"/>
                  </a:cubicBezTo>
                  <a:cubicBezTo>
                    <a:pt x="2125" y="475"/>
                    <a:pt x="1648" y="1"/>
                    <a:pt x="10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7191188" y="2614900"/>
              <a:ext cx="59925" cy="59925"/>
            </a:xfrm>
            <a:custGeom>
              <a:avLst/>
              <a:gdLst/>
              <a:ahLst/>
              <a:cxnLst/>
              <a:rect l="l" t="t" r="r" b="b"/>
              <a:pathLst>
                <a:path w="2397" h="2397" extrusionOk="0">
                  <a:moveTo>
                    <a:pt x="1197" y="0"/>
                  </a:moveTo>
                  <a:cubicBezTo>
                    <a:pt x="535" y="0"/>
                    <a:pt x="0" y="536"/>
                    <a:pt x="0" y="1199"/>
                  </a:cubicBezTo>
                  <a:cubicBezTo>
                    <a:pt x="0" y="1860"/>
                    <a:pt x="537" y="2396"/>
                    <a:pt x="1199" y="2396"/>
                  </a:cubicBezTo>
                  <a:cubicBezTo>
                    <a:pt x="1860" y="2396"/>
                    <a:pt x="2397" y="1860"/>
                    <a:pt x="2397" y="1199"/>
                  </a:cubicBezTo>
                  <a:cubicBezTo>
                    <a:pt x="2397" y="536"/>
                    <a:pt x="1860" y="0"/>
                    <a:pt x="1199" y="0"/>
                  </a:cubicBezTo>
                  <a:cubicBezTo>
                    <a:pt x="1198" y="0"/>
                    <a:pt x="1197" y="0"/>
                    <a:pt x="11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6769013" y="2248025"/>
              <a:ext cx="39325" cy="198775"/>
            </a:xfrm>
            <a:custGeom>
              <a:avLst/>
              <a:gdLst/>
              <a:ahLst/>
              <a:cxnLst/>
              <a:rect l="l" t="t" r="r" b="b"/>
              <a:pathLst>
                <a:path w="1573" h="7951" extrusionOk="0">
                  <a:moveTo>
                    <a:pt x="764" y="1"/>
                  </a:moveTo>
                  <a:cubicBezTo>
                    <a:pt x="343" y="1"/>
                    <a:pt x="0" y="344"/>
                    <a:pt x="0" y="763"/>
                  </a:cubicBezTo>
                  <a:lnTo>
                    <a:pt x="0" y="7186"/>
                  </a:lnTo>
                  <a:cubicBezTo>
                    <a:pt x="0" y="7607"/>
                    <a:pt x="343" y="7950"/>
                    <a:pt x="764" y="7950"/>
                  </a:cubicBezTo>
                  <a:lnTo>
                    <a:pt x="808" y="7950"/>
                  </a:lnTo>
                  <a:cubicBezTo>
                    <a:pt x="1228" y="7950"/>
                    <a:pt x="1571" y="7607"/>
                    <a:pt x="1572" y="7186"/>
                  </a:cubicBezTo>
                  <a:lnTo>
                    <a:pt x="1572" y="763"/>
                  </a:lnTo>
                  <a:cubicBezTo>
                    <a:pt x="1572" y="344"/>
                    <a:pt x="1229" y="1"/>
                    <a:pt x="8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6695038" y="2559200"/>
              <a:ext cx="78750" cy="77800"/>
            </a:xfrm>
            <a:custGeom>
              <a:avLst/>
              <a:gdLst/>
              <a:ahLst/>
              <a:cxnLst/>
              <a:rect l="l" t="t" r="r" b="b"/>
              <a:pathLst>
                <a:path w="3150" h="3112" extrusionOk="0">
                  <a:moveTo>
                    <a:pt x="225" y="1"/>
                  </a:moveTo>
                  <a:cubicBezTo>
                    <a:pt x="173" y="1"/>
                    <a:pt x="121" y="21"/>
                    <a:pt x="81" y="61"/>
                  </a:cubicBezTo>
                  <a:cubicBezTo>
                    <a:pt x="1" y="142"/>
                    <a:pt x="1" y="271"/>
                    <a:pt x="81" y="351"/>
                  </a:cubicBezTo>
                  <a:lnTo>
                    <a:pt x="2780" y="3051"/>
                  </a:lnTo>
                  <a:cubicBezTo>
                    <a:pt x="2821" y="3091"/>
                    <a:pt x="2874" y="3112"/>
                    <a:pt x="2926" y="3112"/>
                  </a:cubicBezTo>
                  <a:cubicBezTo>
                    <a:pt x="2978" y="3112"/>
                    <a:pt x="3031" y="3091"/>
                    <a:pt x="3071" y="3051"/>
                  </a:cubicBezTo>
                  <a:cubicBezTo>
                    <a:pt x="3149" y="2970"/>
                    <a:pt x="3149" y="2842"/>
                    <a:pt x="3071" y="2762"/>
                  </a:cubicBezTo>
                  <a:lnTo>
                    <a:pt x="370" y="61"/>
                  </a:lnTo>
                  <a:cubicBezTo>
                    <a:pt x="330" y="21"/>
                    <a:pt x="278"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6672513" y="2640275"/>
              <a:ext cx="105700" cy="10225"/>
            </a:xfrm>
            <a:custGeom>
              <a:avLst/>
              <a:gdLst/>
              <a:ahLst/>
              <a:cxnLst/>
              <a:rect l="l" t="t" r="r" b="b"/>
              <a:pathLst>
                <a:path w="4228" h="409" extrusionOk="0">
                  <a:moveTo>
                    <a:pt x="204" y="1"/>
                  </a:moveTo>
                  <a:cubicBezTo>
                    <a:pt x="91" y="1"/>
                    <a:pt x="1" y="92"/>
                    <a:pt x="1" y="205"/>
                  </a:cubicBezTo>
                  <a:cubicBezTo>
                    <a:pt x="1" y="317"/>
                    <a:pt x="91" y="408"/>
                    <a:pt x="204" y="408"/>
                  </a:cubicBezTo>
                  <a:lnTo>
                    <a:pt x="4023" y="408"/>
                  </a:lnTo>
                  <a:cubicBezTo>
                    <a:pt x="4136" y="408"/>
                    <a:pt x="4228" y="318"/>
                    <a:pt x="4228" y="205"/>
                  </a:cubicBezTo>
                  <a:cubicBezTo>
                    <a:pt x="4228" y="92"/>
                    <a:pt x="4136" y="1"/>
                    <a:pt x="4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6708663" y="2647850"/>
              <a:ext cx="78775" cy="77775"/>
            </a:xfrm>
            <a:custGeom>
              <a:avLst/>
              <a:gdLst/>
              <a:ahLst/>
              <a:cxnLst/>
              <a:rect l="l" t="t" r="r" b="b"/>
              <a:pathLst>
                <a:path w="3151" h="3111" extrusionOk="0">
                  <a:moveTo>
                    <a:pt x="2926" y="1"/>
                  </a:moveTo>
                  <a:cubicBezTo>
                    <a:pt x="2874" y="1"/>
                    <a:pt x="2822" y="21"/>
                    <a:pt x="2782" y="61"/>
                  </a:cubicBezTo>
                  <a:lnTo>
                    <a:pt x="81" y="2762"/>
                  </a:lnTo>
                  <a:cubicBezTo>
                    <a:pt x="1" y="2842"/>
                    <a:pt x="1" y="2971"/>
                    <a:pt x="81" y="3051"/>
                  </a:cubicBezTo>
                  <a:cubicBezTo>
                    <a:pt x="121" y="3091"/>
                    <a:pt x="173" y="3111"/>
                    <a:pt x="226" y="3111"/>
                  </a:cubicBezTo>
                  <a:cubicBezTo>
                    <a:pt x="278" y="3111"/>
                    <a:pt x="331" y="3091"/>
                    <a:pt x="371" y="3051"/>
                  </a:cubicBezTo>
                  <a:lnTo>
                    <a:pt x="3071" y="351"/>
                  </a:lnTo>
                  <a:cubicBezTo>
                    <a:pt x="3151" y="270"/>
                    <a:pt x="3151" y="141"/>
                    <a:pt x="3071" y="61"/>
                  </a:cubicBezTo>
                  <a:cubicBezTo>
                    <a:pt x="3031" y="21"/>
                    <a:pt x="2978" y="1"/>
                    <a:pt x="2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6800413" y="2559200"/>
              <a:ext cx="78775" cy="77800"/>
            </a:xfrm>
            <a:custGeom>
              <a:avLst/>
              <a:gdLst/>
              <a:ahLst/>
              <a:cxnLst/>
              <a:rect l="l" t="t" r="r" b="b"/>
              <a:pathLst>
                <a:path w="3151" h="3112" extrusionOk="0">
                  <a:moveTo>
                    <a:pt x="2926" y="1"/>
                  </a:moveTo>
                  <a:cubicBezTo>
                    <a:pt x="2873" y="1"/>
                    <a:pt x="2821" y="21"/>
                    <a:pt x="2781" y="61"/>
                  </a:cubicBezTo>
                  <a:lnTo>
                    <a:pt x="80" y="2762"/>
                  </a:lnTo>
                  <a:cubicBezTo>
                    <a:pt x="0" y="2842"/>
                    <a:pt x="0" y="2970"/>
                    <a:pt x="80" y="3051"/>
                  </a:cubicBezTo>
                  <a:cubicBezTo>
                    <a:pt x="120" y="3091"/>
                    <a:pt x="173" y="3112"/>
                    <a:pt x="225" y="3112"/>
                  </a:cubicBezTo>
                  <a:cubicBezTo>
                    <a:pt x="277" y="3112"/>
                    <a:pt x="330" y="3091"/>
                    <a:pt x="371" y="3051"/>
                  </a:cubicBezTo>
                  <a:lnTo>
                    <a:pt x="3070" y="351"/>
                  </a:lnTo>
                  <a:cubicBezTo>
                    <a:pt x="3150" y="271"/>
                    <a:pt x="3150" y="142"/>
                    <a:pt x="3070" y="61"/>
                  </a:cubicBezTo>
                  <a:cubicBezTo>
                    <a:pt x="3030" y="21"/>
                    <a:pt x="2978" y="1"/>
                    <a:pt x="2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6798688" y="2640275"/>
              <a:ext cx="105700" cy="10225"/>
            </a:xfrm>
            <a:custGeom>
              <a:avLst/>
              <a:gdLst/>
              <a:ahLst/>
              <a:cxnLst/>
              <a:rect l="l" t="t" r="r" b="b"/>
              <a:pathLst>
                <a:path w="4228" h="409" extrusionOk="0">
                  <a:moveTo>
                    <a:pt x="205" y="1"/>
                  </a:moveTo>
                  <a:cubicBezTo>
                    <a:pt x="92" y="1"/>
                    <a:pt x="0" y="92"/>
                    <a:pt x="0" y="205"/>
                  </a:cubicBezTo>
                  <a:cubicBezTo>
                    <a:pt x="0" y="318"/>
                    <a:pt x="92" y="408"/>
                    <a:pt x="205" y="408"/>
                  </a:cubicBezTo>
                  <a:lnTo>
                    <a:pt x="4025" y="408"/>
                  </a:lnTo>
                  <a:cubicBezTo>
                    <a:pt x="4026" y="408"/>
                    <a:pt x="4028" y="408"/>
                    <a:pt x="4029" y="408"/>
                  </a:cubicBezTo>
                  <a:cubicBezTo>
                    <a:pt x="4137" y="408"/>
                    <a:pt x="4228" y="317"/>
                    <a:pt x="4228" y="205"/>
                  </a:cubicBezTo>
                  <a:cubicBezTo>
                    <a:pt x="4228" y="92"/>
                    <a:pt x="4138" y="1"/>
                    <a:pt x="4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6786788" y="2647850"/>
              <a:ext cx="78775" cy="77775"/>
            </a:xfrm>
            <a:custGeom>
              <a:avLst/>
              <a:gdLst/>
              <a:ahLst/>
              <a:cxnLst/>
              <a:rect l="l" t="t" r="r" b="b"/>
              <a:pathLst>
                <a:path w="3151" h="3111" extrusionOk="0">
                  <a:moveTo>
                    <a:pt x="224" y="1"/>
                  </a:moveTo>
                  <a:cubicBezTo>
                    <a:pt x="172" y="1"/>
                    <a:pt x="120" y="21"/>
                    <a:pt x="80" y="61"/>
                  </a:cubicBezTo>
                  <a:cubicBezTo>
                    <a:pt x="0" y="141"/>
                    <a:pt x="0" y="270"/>
                    <a:pt x="80" y="351"/>
                  </a:cubicBezTo>
                  <a:lnTo>
                    <a:pt x="2780" y="3051"/>
                  </a:lnTo>
                  <a:cubicBezTo>
                    <a:pt x="2820" y="3091"/>
                    <a:pt x="2873" y="3111"/>
                    <a:pt x="2925" y="3111"/>
                  </a:cubicBezTo>
                  <a:cubicBezTo>
                    <a:pt x="2978" y="3111"/>
                    <a:pt x="3030" y="3091"/>
                    <a:pt x="3070" y="3051"/>
                  </a:cubicBezTo>
                  <a:cubicBezTo>
                    <a:pt x="3150" y="2971"/>
                    <a:pt x="3150" y="2842"/>
                    <a:pt x="3070" y="2762"/>
                  </a:cubicBezTo>
                  <a:lnTo>
                    <a:pt x="369" y="61"/>
                  </a:lnTo>
                  <a:cubicBezTo>
                    <a:pt x="329" y="21"/>
                    <a:pt x="277" y="1"/>
                    <a:pt x="2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a:off x="6785063" y="2643675"/>
              <a:ext cx="10225" cy="105700"/>
            </a:xfrm>
            <a:custGeom>
              <a:avLst/>
              <a:gdLst/>
              <a:ahLst/>
              <a:cxnLst/>
              <a:rect l="l" t="t" r="r" b="b"/>
              <a:pathLst>
                <a:path w="409" h="4228" extrusionOk="0">
                  <a:moveTo>
                    <a:pt x="205" y="1"/>
                  </a:moveTo>
                  <a:cubicBezTo>
                    <a:pt x="92" y="1"/>
                    <a:pt x="0" y="92"/>
                    <a:pt x="0" y="205"/>
                  </a:cubicBezTo>
                  <a:lnTo>
                    <a:pt x="0" y="4025"/>
                  </a:lnTo>
                  <a:cubicBezTo>
                    <a:pt x="0" y="4136"/>
                    <a:pt x="92" y="4228"/>
                    <a:pt x="205" y="4228"/>
                  </a:cubicBezTo>
                  <a:cubicBezTo>
                    <a:pt x="317" y="4228"/>
                    <a:pt x="408" y="4138"/>
                    <a:pt x="408" y="4025"/>
                  </a:cubicBezTo>
                  <a:lnTo>
                    <a:pt x="408" y="205"/>
                  </a:lnTo>
                  <a:cubicBezTo>
                    <a:pt x="408" y="92"/>
                    <a:pt x="317" y="1"/>
                    <a:pt x="2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a:off x="6620363" y="2492250"/>
              <a:ext cx="331775" cy="291575"/>
            </a:xfrm>
            <a:custGeom>
              <a:avLst/>
              <a:gdLst/>
              <a:ahLst/>
              <a:cxnLst/>
              <a:rect l="l" t="t" r="r" b="b"/>
              <a:pathLst>
                <a:path w="13271" h="11663" extrusionOk="0">
                  <a:moveTo>
                    <a:pt x="6630" y="2611"/>
                  </a:moveTo>
                  <a:cubicBezTo>
                    <a:pt x="7864" y="2611"/>
                    <a:pt x="9045" y="3323"/>
                    <a:pt x="9578" y="4520"/>
                  </a:cubicBezTo>
                  <a:cubicBezTo>
                    <a:pt x="10301" y="6142"/>
                    <a:pt x="9570" y="8050"/>
                    <a:pt x="7947" y="8774"/>
                  </a:cubicBezTo>
                  <a:cubicBezTo>
                    <a:pt x="7523" y="8963"/>
                    <a:pt x="7078" y="9053"/>
                    <a:pt x="6641" y="9053"/>
                  </a:cubicBezTo>
                  <a:cubicBezTo>
                    <a:pt x="5407" y="9053"/>
                    <a:pt x="4226" y="8341"/>
                    <a:pt x="3693" y="7143"/>
                  </a:cubicBezTo>
                  <a:cubicBezTo>
                    <a:pt x="2971" y="5521"/>
                    <a:pt x="3703" y="3611"/>
                    <a:pt x="5324" y="2889"/>
                  </a:cubicBezTo>
                  <a:cubicBezTo>
                    <a:pt x="5748" y="2700"/>
                    <a:pt x="6192" y="2611"/>
                    <a:pt x="6630" y="2611"/>
                  </a:cubicBezTo>
                  <a:close/>
                  <a:moveTo>
                    <a:pt x="6627" y="1"/>
                  </a:moveTo>
                  <a:cubicBezTo>
                    <a:pt x="5835" y="1"/>
                    <a:pt x="5031" y="163"/>
                    <a:pt x="4262" y="506"/>
                  </a:cubicBezTo>
                  <a:cubicBezTo>
                    <a:pt x="1324" y="1815"/>
                    <a:pt x="1" y="5269"/>
                    <a:pt x="1310" y="8206"/>
                  </a:cubicBezTo>
                  <a:cubicBezTo>
                    <a:pt x="2276" y="10373"/>
                    <a:pt x="4411" y="11662"/>
                    <a:pt x="6644" y="11662"/>
                  </a:cubicBezTo>
                  <a:cubicBezTo>
                    <a:pt x="7436" y="11662"/>
                    <a:pt x="8241" y="11500"/>
                    <a:pt x="9010" y="11157"/>
                  </a:cubicBezTo>
                  <a:cubicBezTo>
                    <a:pt x="11946" y="9848"/>
                    <a:pt x="13270" y="6394"/>
                    <a:pt x="11961" y="3458"/>
                  </a:cubicBezTo>
                  <a:cubicBezTo>
                    <a:pt x="10995" y="1290"/>
                    <a:pt x="8860" y="1"/>
                    <a:pt x="66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a:off x="6764538" y="2442950"/>
              <a:ext cx="47775" cy="181150"/>
            </a:xfrm>
            <a:custGeom>
              <a:avLst/>
              <a:gdLst/>
              <a:ahLst/>
              <a:cxnLst/>
              <a:rect l="l" t="t" r="r" b="b"/>
              <a:pathLst>
                <a:path w="1911" h="7246" extrusionOk="0">
                  <a:moveTo>
                    <a:pt x="956" y="0"/>
                  </a:moveTo>
                  <a:cubicBezTo>
                    <a:pt x="428" y="0"/>
                    <a:pt x="0" y="212"/>
                    <a:pt x="0" y="474"/>
                  </a:cubicBezTo>
                  <a:lnTo>
                    <a:pt x="0" y="6771"/>
                  </a:lnTo>
                  <a:cubicBezTo>
                    <a:pt x="0" y="7033"/>
                    <a:pt x="428" y="7246"/>
                    <a:pt x="956" y="7246"/>
                  </a:cubicBezTo>
                  <a:cubicBezTo>
                    <a:pt x="1484" y="7246"/>
                    <a:pt x="1910" y="7033"/>
                    <a:pt x="1910" y="6771"/>
                  </a:cubicBezTo>
                  <a:lnTo>
                    <a:pt x="1910" y="474"/>
                  </a:lnTo>
                  <a:cubicBezTo>
                    <a:pt x="1910" y="212"/>
                    <a:pt x="1484" y="0"/>
                    <a:pt x="9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a:off x="6758963" y="2431000"/>
              <a:ext cx="56450" cy="56425"/>
            </a:xfrm>
            <a:custGeom>
              <a:avLst/>
              <a:gdLst/>
              <a:ahLst/>
              <a:cxnLst/>
              <a:rect l="l" t="t" r="r" b="b"/>
              <a:pathLst>
                <a:path w="2258" h="2257" extrusionOk="0">
                  <a:moveTo>
                    <a:pt x="1129" y="0"/>
                  </a:moveTo>
                  <a:cubicBezTo>
                    <a:pt x="505" y="0"/>
                    <a:pt x="0" y="504"/>
                    <a:pt x="0" y="1129"/>
                  </a:cubicBezTo>
                  <a:cubicBezTo>
                    <a:pt x="0" y="1753"/>
                    <a:pt x="507" y="2256"/>
                    <a:pt x="1129" y="2256"/>
                  </a:cubicBezTo>
                  <a:cubicBezTo>
                    <a:pt x="1751" y="2256"/>
                    <a:pt x="2258" y="1750"/>
                    <a:pt x="2258" y="1129"/>
                  </a:cubicBezTo>
                  <a:cubicBezTo>
                    <a:pt x="2258" y="505"/>
                    <a:pt x="1751" y="0"/>
                    <a:pt x="11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a:off x="6757713" y="2604350"/>
              <a:ext cx="63675" cy="63675"/>
            </a:xfrm>
            <a:custGeom>
              <a:avLst/>
              <a:gdLst/>
              <a:ahLst/>
              <a:cxnLst/>
              <a:rect l="l" t="t" r="r" b="b"/>
              <a:pathLst>
                <a:path w="2547" h="2547" extrusionOk="0">
                  <a:moveTo>
                    <a:pt x="1273" y="0"/>
                  </a:moveTo>
                  <a:cubicBezTo>
                    <a:pt x="571" y="0"/>
                    <a:pt x="0" y="571"/>
                    <a:pt x="0" y="1273"/>
                  </a:cubicBezTo>
                  <a:cubicBezTo>
                    <a:pt x="0" y="1977"/>
                    <a:pt x="571" y="2546"/>
                    <a:pt x="1273" y="2546"/>
                  </a:cubicBezTo>
                  <a:cubicBezTo>
                    <a:pt x="1976" y="2546"/>
                    <a:pt x="2546" y="1977"/>
                    <a:pt x="2546" y="1273"/>
                  </a:cubicBezTo>
                  <a:cubicBezTo>
                    <a:pt x="2546" y="569"/>
                    <a:pt x="1976" y="0"/>
                    <a:pt x="12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
            <p:cNvSpPr/>
            <p:nvPr/>
          </p:nvSpPr>
          <p:spPr>
            <a:xfrm>
              <a:off x="6579038" y="1203475"/>
              <a:ext cx="66775" cy="51825"/>
            </a:xfrm>
            <a:custGeom>
              <a:avLst/>
              <a:gdLst/>
              <a:ahLst/>
              <a:cxnLst/>
              <a:rect l="l" t="t" r="r" b="b"/>
              <a:pathLst>
                <a:path w="2671" h="2073" extrusionOk="0">
                  <a:moveTo>
                    <a:pt x="1336" y="0"/>
                  </a:moveTo>
                  <a:cubicBezTo>
                    <a:pt x="2" y="2"/>
                    <a:pt x="0" y="2073"/>
                    <a:pt x="1336" y="2073"/>
                  </a:cubicBezTo>
                  <a:cubicBezTo>
                    <a:pt x="2668" y="2073"/>
                    <a:pt x="2671" y="0"/>
                    <a:pt x="13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
            <p:cNvSpPr/>
            <p:nvPr/>
          </p:nvSpPr>
          <p:spPr>
            <a:xfrm>
              <a:off x="6665963" y="1249275"/>
              <a:ext cx="50100" cy="38900"/>
            </a:xfrm>
            <a:custGeom>
              <a:avLst/>
              <a:gdLst/>
              <a:ahLst/>
              <a:cxnLst/>
              <a:rect l="l" t="t" r="r" b="b"/>
              <a:pathLst>
                <a:path w="2004" h="1556" extrusionOk="0">
                  <a:moveTo>
                    <a:pt x="1002" y="1"/>
                  </a:moveTo>
                  <a:cubicBezTo>
                    <a:pt x="2" y="1"/>
                    <a:pt x="1" y="1556"/>
                    <a:pt x="1002" y="1556"/>
                  </a:cubicBezTo>
                  <a:cubicBezTo>
                    <a:pt x="2002" y="1556"/>
                    <a:pt x="2004" y="1"/>
                    <a:pt x="10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a:off x="6873263" y="2047225"/>
              <a:ext cx="45975" cy="38825"/>
            </a:xfrm>
            <a:custGeom>
              <a:avLst/>
              <a:gdLst/>
              <a:ahLst/>
              <a:cxnLst/>
              <a:rect l="l" t="t" r="r" b="b"/>
              <a:pathLst>
                <a:path w="1839" h="1553" extrusionOk="0">
                  <a:moveTo>
                    <a:pt x="797" y="0"/>
                  </a:moveTo>
                  <a:cubicBezTo>
                    <a:pt x="391" y="0"/>
                    <a:pt x="0" y="358"/>
                    <a:pt x="20" y="776"/>
                  </a:cubicBezTo>
                  <a:cubicBezTo>
                    <a:pt x="40" y="1196"/>
                    <a:pt x="362" y="1552"/>
                    <a:pt x="797" y="1552"/>
                  </a:cubicBezTo>
                  <a:lnTo>
                    <a:pt x="1043" y="1552"/>
                  </a:lnTo>
                  <a:cubicBezTo>
                    <a:pt x="1449" y="1552"/>
                    <a:pt x="1838" y="1195"/>
                    <a:pt x="1820" y="776"/>
                  </a:cubicBezTo>
                  <a:cubicBezTo>
                    <a:pt x="1801" y="355"/>
                    <a:pt x="1478" y="0"/>
                    <a:pt x="10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1" name="Google Shape;301;p5"/>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302" name="Google Shape;302;p5"/>
          <p:cNvGrpSpPr/>
          <p:nvPr/>
        </p:nvGrpSpPr>
        <p:grpSpPr>
          <a:xfrm>
            <a:off x="372025" y="321975"/>
            <a:ext cx="8400000" cy="4503300"/>
            <a:chOff x="372025" y="321975"/>
            <a:chExt cx="8400000" cy="4503300"/>
          </a:xfrm>
        </p:grpSpPr>
        <p:grpSp>
          <p:nvGrpSpPr>
            <p:cNvPr id="303" name="Google Shape;303;p5"/>
            <p:cNvGrpSpPr/>
            <p:nvPr/>
          </p:nvGrpSpPr>
          <p:grpSpPr>
            <a:xfrm>
              <a:off x="372025" y="321975"/>
              <a:ext cx="8400000" cy="4503300"/>
              <a:chOff x="372025" y="321975"/>
              <a:chExt cx="8400000" cy="4503300"/>
            </a:xfrm>
          </p:grpSpPr>
          <p:sp>
            <p:nvSpPr>
              <p:cNvPr id="304" name="Google Shape;304;p5"/>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 name="Google Shape;305;p5"/>
              <p:cNvGrpSpPr/>
              <p:nvPr/>
            </p:nvGrpSpPr>
            <p:grpSpPr>
              <a:xfrm>
                <a:off x="372025" y="321975"/>
                <a:ext cx="8400000" cy="4499700"/>
                <a:chOff x="372025" y="321975"/>
                <a:chExt cx="8400000" cy="4499700"/>
              </a:xfrm>
            </p:grpSpPr>
            <p:sp>
              <p:nvSpPr>
                <p:cNvPr id="306" name="Google Shape;306;p5"/>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2" name="Google Shape;312;p5"/>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313" name="Google Shape;313;p5"/>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314" name="Google Shape;314;p5"/>
          <p:cNvSpPr txBox="1">
            <a:spLocks noGrp="1"/>
          </p:cNvSpPr>
          <p:nvPr>
            <p:ph type="subTitle" idx="1"/>
          </p:nvPr>
        </p:nvSpPr>
        <p:spPr>
          <a:xfrm>
            <a:off x="1359525" y="1645625"/>
            <a:ext cx="2907600" cy="4632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Clr>
                <a:schemeClr val="lt2"/>
              </a:buClr>
              <a:buSzPts val="1600"/>
              <a:buFont typeface="Zen Dots"/>
              <a:buNone/>
              <a:defRPr sz="1600">
                <a:solidFill>
                  <a:schemeClr val="lt2"/>
                </a:solidFill>
                <a:latin typeface="Zen Dots"/>
                <a:ea typeface="Zen Dots"/>
                <a:cs typeface="Zen Dots"/>
                <a:sym typeface="Zen Dots"/>
              </a:defRPr>
            </a:lvl1pPr>
            <a:lvl2pPr lvl="1"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2pPr>
            <a:lvl3pPr lvl="2"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3pPr>
            <a:lvl4pPr lvl="3"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4pPr>
            <a:lvl5pPr lvl="4"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5pPr>
            <a:lvl6pPr lvl="5"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6pPr>
            <a:lvl7pPr lvl="6"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7pPr>
            <a:lvl8pPr lvl="7" algn="ctr">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8pPr>
            <a:lvl9pPr lvl="8" algn="ctr">
              <a:lnSpc>
                <a:spcPct val="100000"/>
              </a:lnSpc>
              <a:spcBef>
                <a:spcPts val="1600"/>
              </a:spcBef>
              <a:spcAft>
                <a:spcPts val="1600"/>
              </a:spcAft>
              <a:buClr>
                <a:schemeClr val="lt2"/>
              </a:buClr>
              <a:buSzPts val="1600"/>
              <a:buFont typeface="Zen Dots"/>
              <a:buNone/>
              <a:defRPr sz="1600">
                <a:solidFill>
                  <a:schemeClr val="lt2"/>
                </a:solidFill>
                <a:latin typeface="Zen Dots"/>
                <a:ea typeface="Zen Dots"/>
                <a:cs typeface="Zen Dots"/>
                <a:sym typeface="Zen Dots"/>
              </a:defRPr>
            </a:lvl9pPr>
          </a:lstStyle>
          <a:p>
            <a:endParaRPr/>
          </a:p>
        </p:txBody>
      </p:sp>
      <p:sp>
        <p:nvSpPr>
          <p:cNvPr id="315" name="Google Shape;315;p5"/>
          <p:cNvSpPr txBox="1">
            <a:spLocks noGrp="1"/>
          </p:cNvSpPr>
          <p:nvPr>
            <p:ph type="subTitle" idx="2"/>
          </p:nvPr>
        </p:nvSpPr>
        <p:spPr>
          <a:xfrm>
            <a:off x="4876875" y="3506050"/>
            <a:ext cx="2907600" cy="4632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600"/>
              <a:buFont typeface="Zen Dots"/>
              <a:buNone/>
              <a:defRPr sz="1600">
                <a:solidFill>
                  <a:schemeClr val="lt2"/>
                </a:solidFill>
                <a:latin typeface="Zen Dots"/>
                <a:ea typeface="Zen Dots"/>
                <a:cs typeface="Zen Dots"/>
                <a:sym typeface="Zen Dots"/>
              </a:defRPr>
            </a:lvl1pPr>
            <a:lvl2pPr lvl="1" algn="ctr" rtl="0">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2pPr>
            <a:lvl3pPr lvl="2" algn="ctr" rtl="0">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3pPr>
            <a:lvl4pPr lvl="3" algn="ctr" rtl="0">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4pPr>
            <a:lvl5pPr lvl="4" algn="ctr" rtl="0">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5pPr>
            <a:lvl6pPr lvl="5" algn="ctr" rtl="0">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6pPr>
            <a:lvl7pPr lvl="6" algn="ctr" rtl="0">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7pPr>
            <a:lvl8pPr lvl="7" algn="ctr" rtl="0">
              <a:lnSpc>
                <a:spcPct val="100000"/>
              </a:lnSpc>
              <a:spcBef>
                <a:spcPts val="1600"/>
              </a:spcBef>
              <a:spcAft>
                <a:spcPts val="0"/>
              </a:spcAft>
              <a:buClr>
                <a:schemeClr val="lt2"/>
              </a:buClr>
              <a:buSzPts val="1600"/>
              <a:buFont typeface="Zen Dots"/>
              <a:buNone/>
              <a:defRPr sz="1600">
                <a:solidFill>
                  <a:schemeClr val="lt2"/>
                </a:solidFill>
                <a:latin typeface="Zen Dots"/>
                <a:ea typeface="Zen Dots"/>
                <a:cs typeface="Zen Dots"/>
                <a:sym typeface="Zen Dots"/>
              </a:defRPr>
            </a:lvl8pPr>
            <a:lvl9pPr lvl="8" algn="ctr" rtl="0">
              <a:lnSpc>
                <a:spcPct val="100000"/>
              </a:lnSpc>
              <a:spcBef>
                <a:spcPts val="1600"/>
              </a:spcBef>
              <a:spcAft>
                <a:spcPts val="1600"/>
              </a:spcAft>
              <a:buClr>
                <a:schemeClr val="lt2"/>
              </a:buClr>
              <a:buSzPts val="1600"/>
              <a:buFont typeface="Zen Dots"/>
              <a:buNone/>
              <a:defRPr sz="1600">
                <a:solidFill>
                  <a:schemeClr val="lt2"/>
                </a:solidFill>
                <a:latin typeface="Zen Dots"/>
                <a:ea typeface="Zen Dots"/>
                <a:cs typeface="Zen Dots"/>
                <a:sym typeface="Zen Dots"/>
              </a:defRPr>
            </a:lvl9pPr>
          </a:lstStyle>
          <a:p>
            <a:endParaRPr/>
          </a:p>
        </p:txBody>
      </p:sp>
      <p:sp>
        <p:nvSpPr>
          <p:cNvPr id="316" name="Google Shape;316;p5"/>
          <p:cNvSpPr txBox="1">
            <a:spLocks noGrp="1"/>
          </p:cNvSpPr>
          <p:nvPr>
            <p:ph type="subTitle" idx="3"/>
          </p:nvPr>
        </p:nvSpPr>
        <p:spPr>
          <a:xfrm>
            <a:off x="1359525" y="2108625"/>
            <a:ext cx="2907600" cy="6381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7" name="Google Shape;317;p5"/>
          <p:cNvSpPr txBox="1">
            <a:spLocks noGrp="1"/>
          </p:cNvSpPr>
          <p:nvPr>
            <p:ph type="subTitle" idx="4"/>
          </p:nvPr>
        </p:nvSpPr>
        <p:spPr>
          <a:xfrm>
            <a:off x="4876875" y="3969050"/>
            <a:ext cx="2907600" cy="6381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8" name="Google Shape;318;p5"/>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9"/>
        <p:cNvGrpSpPr/>
        <p:nvPr/>
      </p:nvGrpSpPr>
      <p:grpSpPr>
        <a:xfrm>
          <a:off x="0" y="0"/>
          <a:ext cx="0" cy="0"/>
          <a:chOff x="0" y="0"/>
          <a:chExt cx="0" cy="0"/>
        </a:xfrm>
      </p:grpSpPr>
      <p:pic>
        <p:nvPicPr>
          <p:cNvPr id="320" name="Google Shape;320;p6"/>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321" name="Google Shape;321;p6"/>
          <p:cNvGrpSpPr/>
          <p:nvPr/>
        </p:nvGrpSpPr>
        <p:grpSpPr>
          <a:xfrm>
            <a:off x="372025" y="321975"/>
            <a:ext cx="8400000" cy="4503300"/>
            <a:chOff x="372025" y="321975"/>
            <a:chExt cx="8400000" cy="4503300"/>
          </a:xfrm>
        </p:grpSpPr>
        <p:grpSp>
          <p:nvGrpSpPr>
            <p:cNvPr id="322" name="Google Shape;322;p6"/>
            <p:cNvGrpSpPr/>
            <p:nvPr/>
          </p:nvGrpSpPr>
          <p:grpSpPr>
            <a:xfrm>
              <a:off x="372025" y="321975"/>
              <a:ext cx="8400000" cy="4503300"/>
              <a:chOff x="372025" y="321975"/>
              <a:chExt cx="8400000" cy="4503300"/>
            </a:xfrm>
          </p:grpSpPr>
          <p:sp>
            <p:nvSpPr>
              <p:cNvPr id="323" name="Google Shape;323;p6"/>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 name="Google Shape;324;p6"/>
              <p:cNvGrpSpPr/>
              <p:nvPr/>
            </p:nvGrpSpPr>
            <p:grpSpPr>
              <a:xfrm>
                <a:off x="372025" y="321975"/>
                <a:ext cx="8400000" cy="4499700"/>
                <a:chOff x="372025" y="321975"/>
                <a:chExt cx="8400000" cy="4499700"/>
              </a:xfrm>
            </p:grpSpPr>
            <p:sp>
              <p:nvSpPr>
                <p:cNvPr id="325" name="Google Shape;325;p6"/>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6"/>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6"/>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6"/>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6"/>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6"/>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1" name="Google Shape;331;p6"/>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332" name="Google Shape;332;p6"/>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333" name="Google Shape;333;p6"/>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2"/>
        <p:cNvGrpSpPr/>
        <p:nvPr/>
      </p:nvGrpSpPr>
      <p:grpSpPr>
        <a:xfrm>
          <a:off x="0" y="0"/>
          <a:ext cx="0" cy="0"/>
          <a:chOff x="0" y="0"/>
          <a:chExt cx="0" cy="0"/>
        </a:xfrm>
      </p:grpSpPr>
      <p:grpSp>
        <p:nvGrpSpPr>
          <p:cNvPr id="403" name="Google Shape;403;p9"/>
          <p:cNvGrpSpPr/>
          <p:nvPr/>
        </p:nvGrpSpPr>
        <p:grpSpPr>
          <a:xfrm rot="-338463">
            <a:off x="2050912" y="191733"/>
            <a:ext cx="1355008" cy="1170650"/>
            <a:chOff x="2916888" y="3536925"/>
            <a:chExt cx="1354950" cy="1170600"/>
          </a:xfrm>
        </p:grpSpPr>
        <p:sp>
          <p:nvSpPr>
            <p:cNvPr id="404" name="Google Shape;404;p9"/>
            <p:cNvSpPr/>
            <p:nvPr/>
          </p:nvSpPr>
          <p:spPr>
            <a:xfrm>
              <a:off x="3216663" y="3922625"/>
              <a:ext cx="784850" cy="784850"/>
            </a:xfrm>
            <a:custGeom>
              <a:avLst/>
              <a:gdLst/>
              <a:ahLst/>
              <a:cxnLst/>
              <a:rect l="l" t="t" r="r" b="b"/>
              <a:pathLst>
                <a:path w="31394" h="31394" extrusionOk="0">
                  <a:moveTo>
                    <a:pt x="15697" y="1"/>
                  </a:moveTo>
                  <a:cubicBezTo>
                    <a:pt x="11535" y="1"/>
                    <a:pt x="7542" y="1655"/>
                    <a:pt x="4598" y="4597"/>
                  </a:cubicBezTo>
                  <a:cubicBezTo>
                    <a:pt x="1654" y="7541"/>
                    <a:pt x="0" y="11534"/>
                    <a:pt x="0" y="15697"/>
                  </a:cubicBezTo>
                  <a:cubicBezTo>
                    <a:pt x="0" y="19859"/>
                    <a:pt x="1654" y="23852"/>
                    <a:pt x="4598" y="26796"/>
                  </a:cubicBezTo>
                  <a:cubicBezTo>
                    <a:pt x="7542" y="29739"/>
                    <a:pt x="11535" y="31394"/>
                    <a:pt x="15697" y="31394"/>
                  </a:cubicBezTo>
                  <a:cubicBezTo>
                    <a:pt x="19860" y="31394"/>
                    <a:pt x="23853" y="29739"/>
                    <a:pt x="26795" y="26796"/>
                  </a:cubicBezTo>
                  <a:cubicBezTo>
                    <a:pt x="29739" y="23852"/>
                    <a:pt x="31393" y="19859"/>
                    <a:pt x="31393" y="15697"/>
                  </a:cubicBezTo>
                  <a:cubicBezTo>
                    <a:pt x="31393" y="11534"/>
                    <a:pt x="29739" y="7541"/>
                    <a:pt x="26795" y="4597"/>
                  </a:cubicBezTo>
                  <a:cubicBezTo>
                    <a:pt x="23853" y="1655"/>
                    <a:pt x="19860" y="1"/>
                    <a:pt x="156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3503263" y="3922625"/>
              <a:ext cx="216075" cy="784900"/>
            </a:xfrm>
            <a:custGeom>
              <a:avLst/>
              <a:gdLst/>
              <a:ahLst/>
              <a:cxnLst/>
              <a:rect l="l" t="t" r="r" b="b"/>
              <a:pathLst>
                <a:path w="8643" h="31396" extrusionOk="0">
                  <a:moveTo>
                    <a:pt x="4233" y="1"/>
                  </a:moveTo>
                  <a:cubicBezTo>
                    <a:pt x="2764" y="1"/>
                    <a:pt x="1347" y="205"/>
                    <a:pt x="0" y="583"/>
                  </a:cubicBezTo>
                  <a:lnTo>
                    <a:pt x="0" y="30811"/>
                  </a:lnTo>
                  <a:cubicBezTo>
                    <a:pt x="1347" y="31189"/>
                    <a:pt x="2767" y="31395"/>
                    <a:pt x="4233" y="31395"/>
                  </a:cubicBezTo>
                  <a:cubicBezTo>
                    <a:pt x="5764" y="31395"/>
                    <a:pt x="7243" y="31172"/>
                    <a:pt x="8642" y="30761"/>
                  </a:cubicBezTo>
                  <a:lnTo>
                    <a:pt x="8642" y="633"/>
                  </a:lnTo>
                  <a:cubicBezTo>
                    <a:pt x="7245" y="224"/>
                    <a:pt x="5765" y="1"/>
                    <a:pt x="4233"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a:off x="3763363" y="3954175"/>
              <a:ext cx="52950" cy="721725"/>
            </a:xfrm>
            <a:custGeom>
              <a:avLst/>
              <a:gdLst/>
              <a:ahLst/>
              <a:cxnLst/>
              <a:rect l="l" t="t" r="r" b="b"/>
              <a:pathLst>
                <a:path w="2118" h="28869" extrusionOk="0">
                  <a:moveTo>
                    <a:pt x="1" y="1"/>
                  </a:moveTo>
                  <a:lnTo>
                    <a:pt x="1" y="28868"/>
                  </a:lnTo>
                  <a:cubicBezTo>
                    <a:pt x="737" y="28554"/>
                    <a:pt x="1443" y="28182"/>
                    <a:pt x="2118" y="27761"/>
                  </a:cubicBezTo>
                  <a:lnTo>
                    <a:pt x="2118" y="1108"/>
                  </a:lnTo>
                  <a:cubicBezTo>
                    <a:pt x="1443" y="687"/>
                    <a:pt x="737" y="317"/>
                    <a:pt x="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9"/>
            <p:cNvSpPr/>
            <p:nvPr/>
          </p:nvSpPr>
          <p:spPr>
            <a:xfrm>
              <a:off x="3229888" y="4077000"/>
              <a:ext cx="749550" cy="467325"/>
            </a:xfrm>
            <a:custGeom>
              <a:avLst/>
              <a:gdLst/>
              <a:ahLst/>
              <a:cxnLst/>
              <a:rect l="l" t="t" r="r" b="b"/>
              <a:pathLst>
                <a:path w="29982" h="18693" extrusionOk="0">
                  <a:moveTo>
                    <a:pt x="14991" y="0"/>
                  </a:moveTo>
                  <a:cubicBezTo>
                    <a:pt x="11016" y="0"/>
                    <a:pt x="7203" y="984"/>
                    <a:pt x="4391" y="2737"/>
                  </a:cubicBezTo>
                  <a:cubicBezTo>
                    <a:pt x="1580" y="4490"/>
                    <a:pt x="0" y="6868"/>
                    <a:pt x="0" y="9346"/>
                  </a:cubicBezTo>
                  <a:cubicBezTo>
                    <a:pt x="0" y="11825"/>
                    <a:pt x="1580" y="14202"/>
                    <a:pt x="4391" y="15956"/>
                  </a:cubicBezTo>
                  <a:cubicBezTo>
                    <a:pt x="7203" y="17708"/>
                    <a:pt x="11016" y="18693"/>
                    <a:pt x="14991" y="18693"/>
                  </a:cubicBezTo>
                  <a:cubicBezTo>
                    <a:pt x="18966" y="18693"/>
                    <a:pt x="22779" y="17708"/>
                    <a:pt x="25591" y="15956"/>
                  </a:cubicBezTo>
                  <a:cubicBezTo>
                    <a:pt x="28402" y="14202"/>
                    <a:pt x="29981" y="11825"/>
                    <a:pt x="29981" y="9346"/>
                  </a:cubicBezTo>
                  <a:cubicBezTo>
                    <a:pt x="29981" y="6868"/>
                    <a:pt x="28402" y="4490"/>
                    <a:pt x="25591" y="2737"/>
                  </a:cubicBezTo>
                  <a:cubicBezTo>
                    <a:pt x="22779" y="984"/>
                    <a:pt x="18966" y="0"/>
                    <a:pt x="149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a:off x="3547063" y="4076925"/>
              <a:ext cx="360800" cy="467375"/>
            </a:xfrm>
            <a:custGeom>
              <a:avLst/>
              <a:gdLst/>
              <a:ahLst/>
              <a:cxnLst/>
              <a:rect l="l" t="t" r="r" b="b"/>
              <a:pathLst>
                <a:path w="14432" h="18695" extrusionOk="0">
                  <a:moveTo>
                    <a:pt x="2304" y="0"/>
                  </a:moveTo>
                  <a:cubicBezTo>
                    <a:pt x="1521" y="0"/>
                    <a:pt x="752" y="39"/>
                    <a:pt x="1" y="110"/>
                  </a:cubicBezTo>
                  <a:cubicBezTo>
                    <a:pt x="2527" y="3428"/>
                    <a:pt x="4251" y="7437"/>
                    <a:pt x="3989" y="11665"/>
                  </a:cubicBezTo>
                  <a:cubicBezTo>
                    <a:pt x="3822" y="14337"/>
                    <a:pt x="2860" y="16686"/>
                    <a:pt x="1368" y="18674"/>
                  </a:cubicBezTo>
                  <a:cubicBezTo>
                    <a:pt x="1679" y="18687"/>
                    <a:pt x="1989" y="18694"/>
                    <a:pt x="2304" y="18694"/>
                  </a:cubicBezTo>
                  <a:cubicBezTo>
                    <a:pt x="5810" y="18694"/>
                    <a:pt x="9033" y="17942"/>
                    <a:pt x="11585" y="16684"/>
                  </a:cubicBezTo>
                  <a:cubicBezTo>
                    <a:pt x="11589" y="16679"/>
                    <a:pt x="11592" y="16671"/>
                    <a:pt x="11595" y="16663"/>
                  </a:cubicBezTo>
                  <a:cubicBezTo>
                    <a:pt x="14432" y="11726"/>
                    <a:pt x="13562" y="5758"/>
                    <a:pt x="10298" y="1442"/>
                  </a:cubicBezTo>
                  <a:cubicBezTo>
                    <a:pt x="7983" y="531"/>
                    <a:pt x="5244" y="0"/>
                    <a:pt x="2304"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a:off x="3441463" y="4165075"/>
              <a:ext cx="330725" cy="330750"/>
            </a:xfrm>
            <a:custGeom>
              <a:avLst/>
              <a:gdLst/>
              <a:ahLst/>
              <a:cxnLst/>
              <a:rect l="l" t="t" r="r" b="b"/>
              <a:pathLst>
                <a:path w="13229" h="13230" extrusionOk="0">
                  <a:moveTo>
                    <a:pt x="6615" y="0"/>
                  </a:moveTo>
                  <a:cubicBezTo>
                    <a:pt x="4860" y="0"/>
                    <a:pt x="3178" y="697"/>
                    <a:pt x="1937" y="1939"/>
                  </a:cubicBezTo>
                  <a:cubicBezTo>
                    <a:pt x="697" y="3179"/>
                    <a:pt x="0" y="4861"/>
                    <a:pt x="0" y="6615"/>
                  </a:cubicBezTo>
                  <a:cubicBezTo>
                    <a:pt x="0" y="8369"/>
                    <a:pt x="697" y="10051"/>
                    <a:pt x="1937" y="11291"/>
                  </a:cubicBezTo>
                  <a:cubicBezTo>
                    <a:pt x="3178" y="12533"/>
                    <a:pt x="4860" y="13230"/>
                    <a:pt x="6615" y="13230"/>
                  </a:cubicBezTo>
                  <a:cubicBezTo>
                    <a:pt x="8369" y="13230"/>
                    <a:pt x="10051" y="12533"/>
                    <a:pt x="11292" y="11291"/>
                  </a:cubicBezTo>
                  <a:cubicBezTo>
                    <a:pt x="12532" y="10051"/>
                    <a:pt x="13229" y="8369"/>
                    <a:pt x="13229" y="6615"/>
                  </a:cubicBezTo>
                  <a:cubicBezTo>
                    <a:pt x="13229" y="4861"/>
                    <a:pt x="12532" y="3179"/>
                    <a:pt x="11292" y="1939"/>
                  </a:cubicBezTo>
                  <a:cubicBezTo>
                    <a:pt x="10051" y="697"/>
                    <a:pt x="8369" y="0"/>
                    <a:pt x="66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a:off x="3551763" y="4279775"/>
              <a:ext cx="97050" cy="97000"/>
            </a:xfrm>
            <a:custGeom>
              <a:avLst/>
              <a:gdLst/>
              <a:ahLst/>
              <a:cxnLst/>
              <a:rect l="l" t="t" r="r" b="b"/>
              <a:pathLst>
                <a:path w="3882" h="3880" extrusionOk="0">
                  <a:moveTo>
                    <a:pt x="1941" y="0"/>
                  </a:moveTo>
                  <a:cubicBezTo>
                    <a:pt x="870" y="0"/>
                    <a:pt x="0" y="868"/>
                    <a:pt x="0" y="1940"/>
                  </a:cubicBezTo>
                  <a:cubicBezTo>
                    <a:pt x="0" y="3011"/>
                    <a:pt x="870" y="3880"/>
                    <a:pt x="1941" y="3880"/>
                  </a:cubicBezTo>
                  <a:cubicBezTo>
                    <a:pt x="3011" y="3880"/>
                    <a:pt x="3881" y="3011"/>
                    <a:pt x="3881" y="1940"/>
                  </a:cubicBezTo>
                  <a:cubicBezTo>
                    <a:pt x="3881" y="868"/>
                    <a:pt x="3011" y="0"/>
                    <a:pt x="1941" y="0"/>
                  </a:cubicBezTo>
                  <a:close/>
                </a:path>
              </a:pathLst>
            </a:custGeom>
            <a:solidFill>
              <a:srgbClr val="2211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a:off x="3609088" y="4218025"/>
              <a:ext cx="97000" cy="97025"/>
            </a:xfrm>
            <a:custGeom>
              <a:avLst/>
              <a:gdLst/>
              <a:ahLst/>
              <a:cxnLst/>
              <a:rect l="l" t="t" r="r" b="b"/>
              <a:pathLst>
                <a:path w="3880" h="3881" extrusionOk="0">
                  <a:moveTo>
                    <a:pt x="1940" y="1"/>
                  </a:moveTo>
                  <a:cubicBezTo>
                    <a:pt x="869" y="1"/>
                    <a:pt x="0" y="869"/>
                    <a:pt x="0" y="1941"/>
                  </a:cubicBezTo>
                  <a:cubicBezTo>
                    <a:pt x="0" y="3012"/>
                    <a:pt x="869" y="3881"/>
                    <a:pt x="1940" y="3881"/>
                  </a:cubicBezTo>
                  <a:cubicBezTo>
                    <a:pt x="3012" y="3881"/>
                    <a:pt x="3880" y="3012"/>
                    <a:pt x="3880" y="1941"/>
                  </a:cubicBezTo>
                  <a:cubicBezTo>
                    <a:pt x="3880" y="869"/>
                    <a:pt x="3012" y="1"/>
                    <a:pt x="19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3498788" y="4372925"/>
              <a:ext cx="57450" cy="51775"/>
            </a:xfrm>
            <a:custGeom>
              <a:avLst/>
              <a:gdLst/>
              <a:ahLst/>
              <a:cxnLst/>
              <a:rect l="l" t="t" r="r" b="b"/>
              <a:pathLst>
                <a:path w="2298" h="2071" extrusionOk="0">
                  <a:moveTo>
                    <a:pt x="1061" y="1"/>
                  </a:moveTo>
                  <a:cubicBezTo>
                    <a:pt x="520" y="1"/>
                    <a:pt x="1" y="475"/>
                    <a:pt x="26" y="1036"/>
                  </a:cubicBezTo>
                  <a:cubicBezTo>
                    <a:pt x="51" y="1597"/>
                    <a:pt x="480" y="2071"/>
                    <a:pt x="1061" y="2071"/>
                  </a:cubicBezTo>
                  <a:lnTo>
                    <a:pt x="1238" y="2071"/>
                  </a:lnTo>
                  <a:cubicBezTo>
                    <a:pt x="1780" y="2071"/>
                    <a:pt x="2298" y="1596"/>
                    <a:pt x="2274" y="1036"/>
                  </a:cubicBezTo>
                  <a:cubicBezTo>
                    <a:pt x="2248" y="474"/>
                    <a:pt x="1817" y="1"/>
                    <a:pt x="1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a:off x="3570313" y="4403500"/>
              <a:ext cx="55450" cy="25925"/>
            </a:xfrm>
            <a:custGeom>
              <a:avLst/>
              <a:gdLst/>
              <a:ahLst/>
              <a:cxnLst/>
              <a:rect l="l" t="t" r="r" b="b"/>
              <a:pathLst>
                <a:path w="2218" h="1037" extrusionOk="0">
                  <a:moveTo>
                    <a:pt x="670" y="1"/>
                  </a:moveTo>
                  <a:cubicBezTo>
                    <a:pt x="2" y="1"/>
                    <a:pt x="1" y="1036"/>
                    <a:pt x="670" y="1036"/>
                  </a:cubicBezTo>
                  <a:lnTo>
                    <a:pt x="1551" y="1036"/>
                  </a:lnTo>
                  <a:cubicBezTo>
                    <a:pt x="2218" y="1036"/>
                    <a:pt x="2218" y="1"/>
                    <a:pt x="15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a:off x="3654113" y="4297675"/>
              <a:ext cx="33400" cy="25925"/>
            </a:xfrm>
            <a:custGeom>
              <a:avLst/>
              <a:gdLst/>
              <a:ahLst/>
              <a:cxnLst/>
              <a:rect l="l" t="t" r="r" b="b"/>
              <a:pathLst>
                <a:path w="1336" h="1037" extrusionOk="0">
                  <a:moveTo>
                    <a:pt x="668" y="1"/>
                  </a:moveTo>
                  <a:cubicBezTo>
                    <a:pt x="2" y="1"/>
                    <a:pt x="0" y="1036"/>
                    <a:pt x="668" y="1036"/>
                  </a:cubicBezTo>
                  <a:cubicBezTo>
                    <a:pt x="1335" y="1036"/>
                    <a:pt x="1335" y="1"/>
                    <a:pt x="6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a:off x="3486563" y="4297675"/>
              <a:ext cx="37825" cy="25925"/>
            </a:xfrm>
            <a:custGeom>
              <a:avLst/>
              <a:gdLst/>
              <a:ahLst/>
              <a:cxnLst/>
              <a:rect l="l" t="t" r="r" b="b"/>
              <a:pathLst>
                <a:path w="1513" h="1037" extrusionOk="0">
                  <a:moveTo>
                    <a:pt x="668" y="1"/>
                  </a:moveTo>
                  <a:cubicBezTo>
                    <a:pt x="2" y="1"/>
                    <a:pt x="0" y="1036"/>
                    <a:pt x="668" y="1036"/>
                  </a:cubicBezTo>
                  <a:lnTo>
                    <a:pt x="846" y="1036"/>
                  </a:lnTo>
                  <a:cubicBezTo>
                    <a:pt x="1512" y="1036"/>
                    <a:pt x="1512" y="1"/>
                    <a:pt x="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a:off x="3410663" y="4279800"/>
              <a:ext cx="61725" cy="61725"/>
            </a:xfrm>
            <a:custGeom>
              <a:avLst/>
              <a:gdLst/>
              <a:ahLst/>
              <a:cxnLst/>
              <a:rect l="l" t="t" r="r" b="b"/>
              <a:pathLst>
                <a:path w="2469" h="2469" extrusionOk="0">
                  <a:moveTo>
                    <a:pt x="1238" y="0"/>
                  </a:moveTo>
                  <a:cubicBezTo>
                    <a:pt x="1237" y="0"/>
                    <a:pt x="1236" y="0"/>
                    <a:pt x="1235" y="0"/>
                  </a:cubicBezTo>
                  <a:cubicBezTo>
                    <a:pt x="554" y="0"/>
                    <a:pt x="1" y="553"/>
                    <a:pt x="1" y="1234"/>
                  </a:cubicBezTo>
                  <a:cubicBezTo>
                    <a:pt x="1" y="1916"/>
                    <a:pt x="554" y="2468"/>
                    <a:pt x="1235" y="2468"/>
                  </a:cubicBezTo>
                  <a:cubicBezTo>
                    <a:pt x="1916" y="2468"/>
                    <a:pt x="2468" y="1916"/>
                    <a:pt x="2468" y="1235"/>
                  </a:cubicBezTo>
                  <a:cubicBezTo>
                    <a:pt x="2468" y="552"/>
                    <a:pt x="1918" y="0"/>
                    <a:pt x="12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3624238" y="3705900"/>
              <a:ext cx="647600" cy="538975"/>
            </a:xfrm>
            <a:custGeom>
              <a:avLst/>
              <a:gdLst/>
              <a:ahLst/>
              <a:cxnLst/>
              <a:rect l="l" t="t" r="r" b="b"/>
              <a:pathLst>
                <a:path w="25904" h="21559" extrusionOk="0">
                  <a:moveTo>
                    <a:pt x="8466" y="0"/>
                  </a:moveTo>
                  <a:cubicBezTo>
                    <a:pt x="7564" y="0"/>
                    <a:pt x="6651" y="268"/>
                    <a:pt x="5742" y="801"/>
                  </a:cubicBezTo>
                  <a:cubicBezTo>
                    <a:pt x="2730" y="2567"/>
                    <a:pt x="605" y="6711"/>
                    <a:pt x="58" y="9089"/>
                  </a:cubicBezTo>
                  <a:cubicBezTo>
                    <a:pt x="1" y="9338"/>
                    <a:pt x="155" y="9587"/>
                    <a:pt x="404" y="9644"/>
                  </a:cubicBezTo>
                  <a:cubicBezTo>
                    <a:pt x="439" y="9652"/>
                    <a:pt x="474" y="9656"/>
                    <a:pt x="508" y="9656"/>
                  </a:cubicBezTo>
                  <a:cubicBezTo>
                    <a:pt x="719" y="9656"/>
                    <a:pt x="910" y="9511"/>
                    <a:pt x="959" y="9296"/>
                  </a:cubicBezTo>
                  <a:cubicBezTo>
                    <a:pt x="1456" y="7144"/>
                    <a:pt x="3467" y="3208"/>
                    <a:pt x="6211" y="1599"/>
                  </a:cubicBezTo>
                  <a:cubicBezTo>
                    <a:pt x="6973" y="1152"/>
                    <a:pt x="7730" y="927"/>
                    <a:pt x="8472" y="927"/>
                  </a:cubicBezTo>
                  <a:cubicBezTo>
                    <a:pt x="8822" y="927"/>
                    <a:pt x="9168" y="977"/>
                    <a:pt x="9510" y="1077"/>
                  </a:cubicBezTo>
                  <a:cubicBezTo>
                    <a:pt x="11311" y="1600"/>
                    <a:pt x="11581" y="3431"/>
                    <a:pt x="11841" y="5199"/>
                  </a:cubicBezTo>
                  <a:lnTo>
                    <a:pt x="11903" y="5610"/>
                  </a:lnTo>
                  <a:cubicBezTo>
                    <a:pt x="12249" y="7870"/>
                    <a:pt x="13670" y="9328"/>
                    <a:pt x="16123" y="9939"/>
                  </a:cubicBezTo>
                  <a:cubicBezTo>
                    <a:pt x="16496" y="10032"/>
                    <a:pt x="16888" y="10123"/>
                    <a:pt x="17289" y="10216"/>
                  </a:cubicBezTo>
                  <a:cubicBezTo>
                    <a:pt x="20460" y="10952"/>
                    <a:pt x="24057" y="11783"/>
                    <a:pt x="24663" y="15216"/>
                  </a:cubicBezTo>
                  <a:cubicBezTo>
                    <a:pt x="25036" y="17333"/>
                    <a:pt x="23391" y="19171"/>
                    <a:pt x="21703" y="19982"/>
                  </a:cubicBezTo>
                  <a:cubicBezTo>
                    <a:pt x="20576" y="20525"/>
                    <a:pt x="19280" y="20635"/>
                    <a:pt x="17966" y="20635"/>
                  </a:cubicBezTo>
                  <a:cubicBezTo>
                    <a:pt x="17516" y="20635"/>
                    <a:pt x="17064" y="20622"/>
                    <a:pt x="16616" y="20609"/>
                  </a:cubicBezTo>
                  <a:cubicBezTo>
                    <a:pt x="16166" y="20596"/>
                    <a:pt x="15719" y="20583"/>
                    <a:pt x="15282" y="20583"/>
                  </a:cubicBezTo>
                  <a:cubicBezTo>
                    <a:pt x="15029" y="20583"/>
                    <a:pt x="14821" y="20791"/>
                    <a:pt x="14821" y="21045"/>
                  </a:cubicBezTo>
                  <a:cubicBezTo>
                    <a:pt x="14821" y="21299"/>
                    <a:pt x="15026" y="21506"/>
                    <a:pt x="15282" y="21506"/>
                  </a:cubicBezTo>
                  <a:cubicBezTo>
                    <a:pt x="15711" y="21506"/>
                    <a:pt x="16149" y="21519"/>
                    <a:pt x="16591" y="21532"/>
                  </a:cubicBezTo>
                  <a:cubicBezTo>
                    <a:pt x="17053" y="21546"/>
                    <a:pt x="17518" y="21559"/>
                    <a:pt x="17983" y="21559"/>
                  </a:cubicBezTo>
                  <a:cubicBezTo>
                    <a:pt x="19399" y="21559"/>
                    <a:pt x="20812" y="21434"/>
                    <a:pt x="22104" y="20812"/>
                  </a:cubicBezTo>
                  <a:cubicBezTo>
                    <a:pt x="24959" y="19439"/>
                    <a:pt x="25903" y="16930"/>
                    <a:pt x="25573" y="15053"/>
                  </a:cubicBezTo>
                  <a:cubicBezTo>
                    <a:pt x="24861" y="11019"/>
                    <a:pt x="20779" y="10073"/>
                    <a:pt x="17498" y="9315"/>
                  </a:cubicBezTo>
                  <a:cubicBezTo>
                    <a:pt x="17103" y="9222"/>
                    <a:pt x="16718" y="9132"/>
                    <a:pt x="16347" y="9040"/>
                  </a:cubicBezTo>
                  <a:cubicBezTo>
                    <a:pt x="14260" y="8521"/>
                    <a:pt x="13106" y="7351"/>
                    <a:pt x="12816" y="5468"/>
                  </a:cubicBezTo>
                  <a:lnTo>
                    <a:pt x="12755" y="5064"/>
                  </a:lnTo>
                  <a:cubicBezTo>
                    <a:pt x="12479" y="3200"/>
                    <a:pt x="12136" y="878"/>
                    <a:pt x="9767" y="188"/>
                  </a:cubicBezTo>
                  <a:cubicBezTo>
                    <a:pt x="9337" y="63"/>
                    <a:pt x="8903" y="0"/>
                    <a:pt x="84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a:off x="3549113" y="3536925"/>
              <a:ext cx="585425" cy="660475"/>
            </a:xfrm>
            <a:custGeom>
              <a:avLst/>
              <a:gdLst/>
              <a:ahLst/>
              <a:cxnLst/>
              <a:rect l="l" t="t" r="r" b="b"/>
              <a:pathLst>
                <a:path w="23417" h="26419" extrusionOk="0">
                  <a:moveTo>
                    <a:pt x="3839" y="0"/>
                  </a:moveTo>
                  <a:cubicBezTo>
                    <a:pt x="3223" y="0"/>
                    <a:pt x="2631" y="178"/>
                    <a:pt x="2110" y="527"/>
                  </a:cubicBezTo>
                  <a:cubicBezTo>
                    <a:pt x="0" y="1945"/>
                    <a:pt x="342" y="6365"/>
                    <a:pt x="525" y="8740"/>
                  </a:cubicBezTo>
                  <a:cubicBezTo>
                    <a:pt x="558" y="9188"/>
                    <a:pt x="590" y="9574"/>
                    <a:pt x="590" y="9797"/>
                  </a:cubicBezTo>
                  <a:cubicBezTo>
                    <a:pt x="590" y="11009"/>
                    <a:pt x="628" y="12006"/>
                    <a:pt x="666" y="12971"/>
                  </a:cubicBezTo>
                  <a:cubicBezTo>
                    <a:pt x="704" y="13928"/>
                    <a:pt x="743" y="14917"/>
                    <a:pt x="743" y="16107"/>
                  </a:cubicBezTo>
                  <a:cubicBezTo>
                    <a:pt x="743" y="16362"/>
                    <a:pt x="949" y="16569"/>
                    <a:pt x="1205" y="16569"/>
                  </a:cubicBezTo>
                  <a:cubicBezTo>
                    <a:pt x="1458" y="16569"/>
                    <a:pt x="1665" y="16363"/>
                    <a:pt x="1665" y="16107"/>
                  </a:cubicBezTo>
                  <a:cubicBezTo>
                    <a:pt x="1665" y="14900"/>
                    <a:pt x="1627" y="13901"/>
                    <a:pt x="1588" y="12935"/>
                  </a:cubicBezTo>
                  <a:cubicBezTo>
                    <a:pt x="1551" y="11978"/>
                    <a:pt x="1512" y="10990"/>
                    <a:pt x="1512" y="9800"/>
                  </a:cubicBezTo>
                  <a:cubicBezTo>
                    <a:pt x="1512" y="9539"/>
                    <a:pt x="1484" y="9156"/>
                    <a:pt x="1445" y="8671"/>
                  </a:cubicBezTo>
                  <a:cubicBezTo>
                    <a:pt x="1288" y="6640"/>
                    <a:pt x="963" y="2413"/>
                    <a:pt x="2625" y="1295"/>
                  </a:cubicBezTo>
                  <a:cubicBezTo>
                    <a:pt x="3039" y="1016"/>
                    <a:pt x="3458" y="922"/>
                    <a:pt x="3832" y="922"/>
                  </a:cubicBezTo>
                  <a:cubicBezTo>
                    <a:pt x="4115" y="922"/>
                    <a:pt x="4373" y="976"/>
                    <a:pt x="4585" y="1042"/>
                  </a:cubicBezTo>
                  <a:cubicBezTo>
                    <a:pt x="5485" y="1325"/>
                    <a:pt x="6285" y="2072"/>
                    <a:pt x="6624" y="2949"/>
                  </a:cubicBezTo>
                  <a:cubicBezTo>
                    <a:pt x="6938" y="3759"/>
                    <a:pt x="6917" y="5186"/>
                    <a:pt x="6895" y="6697"/>
                  </a:cubicBezTo>
                  <a:cubicBezTo>
                    <a:pt x="6863" y="9153"/>
                    <a:pt x="6824" y="11695"/>
                    <a:pt x="8133" y="12883"/>
                  </a:cubicBezTo>
                  <a:cubicBezTo>
                    <a:pt x="8596" y="13303"/>
                    <a:pt x="9186" y="13513"/>
                    <a:pt x="9897" y="13513"/>
                  </a:cubicBezTo>
                  <a:cubicBezTo>
                    <a:pt x="10039" y="13513"/>
                    <a:pt x="10185" y="13504"/>
                    <a:pt x="10336" y="13488"/>
                  </a:cubicBezTo>
                  <a:cubicBezTo>
                    <a:pt x="11423" y="13369"/>
                    <a:pt x="12370" y="12798"/>
                    <a:pt x="13283" y="12247"/>
                  </a:cubicBezTo>
                  <a:cubicBezTo>
                    <a:pt x="14145" y="11727"/>
                    <a:pt x="14962" y="11235"/>
                    <a:pt x="15882" y="11094"/>
                  </a:cubicBezTo>
                  <a:cubicBezTo>
                    <a:pt x="16201" y="11045"/>
                    <a:pt x="16511" y="11021"/>
                    <a:pt x="16810" y="11021"/>
                  </a:cubicBezTo>
                  <a:cubicBezTo>
                    <a:pt x="17804" y="11021"/>
                    <a:pt x="18675" y="11290"/>
                    <a:pt x="19318" y="11807"/>
                  </a:cubicBezTo>
                  <a:cubicBezTo>
                    <a:pt x="20078" y="12418"/>
                    <a:pt x="20520" y="13369"/>
                    <a:pt x="20597" y="14558"/>
                  </a:cubicBezTo>
                  <a:cubicBezTo>
                    <a:pt x="20660" y="15519"/>
                    <a:pt x="20274" y="16290"/>
                    <a:pt x="19866" y="17105"/>
                  </a:cubicBezTo>
                  <a:cubicBezTo>
                    <a:pt x="19508" y="17818"/>
                    <a:pt x="19139" y="18556"/>
                    <a:pt x="19056" y="19449"/>
                  </a:cubicBezTo>
                  <a:cubicBezTo>
                    <a:pt x="18882" y="21318"/>
                    <a:pt x="19610" y="21729"/>
                    <a:pt x="20656" y="22107"/>
                  </a:cubicBezTo>
                  <a:cubicBezTo>
                    <a:pt x="20916" y="22200"/>
                    <a:pt x="21184" y="22297"/>
                    <a:pt x="21461" y="22441"/>
                  </a:cubicBezTo>
                  <a:cubicBezTo>
                    <a:pt x="22063" y="22756"/>
                    <a:pt x="22462" y="23320"/>
                    <a:pt x="22475" y="23875"/>
                  </a:cubicBezTo>
                  <a:cubicBezTo>
                    <a:pt x="22485" y="24328"/>
                    <a:pt x="22245" y="24710"/>
                    <a:pt x="21783" y="24980"/>
                  </a:cubicBezTo>
                  <a:cubicBezTo>
                    <a:pt x="21221" y="25308"/>
                    <a:pt x="20159" y="25351"/>
                    <a:pt x="19221" y="25388"/>
                  </a:cubicBezTo>
                  <a:cubicBezTo>
                    <a:pt x="18680" y="25410"/>
                    <a:pt x="18169" y="25430"/>
                    <a:pt x="17749" y="25501"/>
                  </a:cubicBezTo>
                  <a:cubicBezTo>
                    <a:pt x="17497" y="25544"/>
                    <a:pt x="17327" y="25782"/>
                    <a:pt x="17370" y="26033"/>
                  </a:cubicBezTo>
                  <a:cubicBezTo>
                    <a:pt x="17407" y="26259"/>
                    <a:pt x="17602" y="26418"/>
                    <a:pt x="17823" y="26418"/>
                  </a:cubicBezTo>
                  <a:cubicBezTo>
                    <a:pt x="17850" y="26418"/>
                    <a:pt x="17876" y="26417"/>
                    <a:pt x="17903" y="26411"/>
                  </a:cubicBezTo>
                  <a:cubicBezTo>
                    <a:pt x="18267" y="26348"/>
                    <a:pt x="18750" y="26331"/>
                    <a:pt x="19259" y="26309"/>
                  </a:cubicBezTo>
                  <a:cubicBezTo>
                    <a:pt x="20304" y="26266"/>
                    <a:pt x="21490" y="26219"/>
                    <a:pt x="22249" y="25776"/>
                  </a:cubicBezTo>
                  <a:cubicBezTo>
                    <a:pt x="22999" y="25338"/>
                    <a:pt x="23417" y="24637"/>
                    <a:pt x="23399" y="23850"/>
                  </a:cubicBezTo>
                  <a:cubicBezTo>
                    <a:pt x="23378" y="22949"/>
                    <a:pt x="22799" y="22094"/>
                    <a:pt x="21887" y="21619"/>
                  </a:cubicBezTo>
                  <a:cubicBezTo>
                    <a:pt x="21555" y="21446"/>
                    <a:pt x="21244" y="21333"/>
                    <a:pt x="20969" y="21234"/>
                  </a:cubicBezTo>
                  <a:cubicBezTo>
                    <a:pt x="20158" y="20942"/>
                    <a:pt x="19853" y="20832"/>
                    <a:pt x="19975" y="19530"/>
                  </a:cubicBezTo>
                  <a:cubicBezTo>
                    <a:pt x="20041" y="18809"/>
                    <a:pt x="20357" y="18181"/>
                    <a:pt x="20690" y="17515"/>
                  </a:cubicBezTo>
                  <a:cubicBezTo>
                    <a:pt x="21135" y="16626"/>
                    <a:pt x="21597" y="15705"/>
                    <a:pt x="21518" y="14495"/>
                  </a:cubicBezTo>
                  <a:cubicBezTo>
                    <a:pt x="21422" y="13038"/>
                    <a:pt x="20862" y="11861"/>
                    <a:pt x="19896" y="11084"/>
                  </a:cubicBezTo>
                  <a:cubicBezTo>
                    <a:pt x="19086" y="10435"/>
                    <a:pt x="18015" y="10095"/>
                    <a:pt x="16809" y="10095"/>
                  </a:cubicBezTo>
                  <a:cubicBezTo>
                    <a:pt x="16463" y="10095"/>
                    <a:pt x="16106" y="10123"/>
                    <a:pt x="15740" y="10180"/>
                  </a:cubicBezTo>
                  <a:cubicBezTo>
                    <a:pt x="14640" y="10349"/>
                    <a:pt x="13709" y="10911"/>
                    <a:pt x="12806" y="11455"/>
                  </a:cubicBezTo>
                  <a:cubicBezTo>
                    <a:pt x="11938" y="11977"/>
                    <a:pt x="11120" y="12471"/>
                    <a:pt x="10233" y="12569"/>
                  </a:cubicBezTo>
                  <a:cubicBezTo>
                    <a:pt x="10114" y="12582"/>
                    <a:pt x="10001" y="12589"/>
                    <a:pt x="9893" y="12589"/>
                  </a:cubicBezTo>
                  <a:cubicBezTo>
                    <a:pt x="9416" y="12589"/>
                    <a:pt x="9040" y="12460"/>
                    <a:pt x="8752" y="12197"/>
                  </a:cubicBezTo>
                  <a:cubicBezTo>
                    <a:pt x="7752" y="11290"/>
                    <a:pt x="7788" y="8857"/>
                    <a:pt x="7818" y="6708"/>
                  </a:cubicBezTo>
                  <a:cubicBezTo>
                    <a:pt x="7842" y="5105"/>
                    <a:pt x="7864" y="3590"/>
                    <a:pt x="7485" y="2614"/>
                  </a:cubicBezTo>
                  <a:cubicBezTo>
                    <a:pt x="7041" y="1470"/>
                    <a:pt x="6036" y="530"/>
                    <a:pt x="4863" y="161"/>
                  </a:cubicBezTo>
                  <a:cubicBezTo>
                    <a:pt x="4520" y="53"/>
                    <a:pt x="4176" y="0"/>
                    <a:pt x="38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a:off x="2942638" y="3712675"/>
              <a:ext cx="647650" cy="538900"/>
            </a:xfrm>
            <a:custGeom>
              <a:avLst/>
              <a:gdLst/>
              <a:ahLst/>
              <a:cxnLst/>
              <a:rect l="l" t="t" r="r" b="b"/>
              <a:pathLst>
                <a:path w="25906" h="21556" extrusionOk="0">
                  <a:moveTo>
                    <a:pt x="17440" y="1"/>
                  </a:moveTo>
                  <a:cubicBezTo>
                    <a:pt x="17004" y="1"/>
                    <a:pt x="16569" y="64"/>
                    <a:pt x="16138" y="189"/>
                  </a:cubicBezTo>
                  <a:cubicBezTo>
                    <a:pt x="13769" y="881"/>
                    <a:pt x="13426" y="3200"/>
                    <a:pt x="13150" y="5066"/>
                  </a:cubicBezTo>
                  <a:lnTo>
                    <a:pt x="13090" y="5468"/>
                  </a:lnTo>
                  <a:cubicBezTo>
                    <a:pt x="12799" y="7350"/>
                    <a:pt x="11645" y="8520"/>
                    <a:pt x="9558" y="9040"/>
                  </a:cubicBezTo>
                  <a:cubicBezTo>
                    <a:pt x="9187" y="9133"/>
                    <a:pt x="8801" y="9223"/>
                    <a:pt x="8406" y="9314"/>
                  </a:cubicBezTo>
                  <a:cubicBezTo>
                    <a:pt x="5125" y="10073"/>
                    <a:pt x="1043" y="11018"/>
                    <a:pt x="331" y="15052"/>
                  </a:cubicBezTo>
                  <a:cubicBezTo>
                    <a:pt x="1" y="16929"/>
                    <a:pt x="943" y="19438"/>
                    <a:pt x="3800" y="20812"/>
                  </a:cubicBezTo>
                  <a:cubicBezTo>
                    <a:pt x="5092" y="21434"/>
                    <a:pt x="6504" y="21555"/>
                    <a:pt x="7920" y="21555"/>
                  </a:cubicBezTo>
                  <a:cubicBezTo>
                    <a:pt x="8385" y="21555"/>
                    <a:pt x="8850" y="21541"/>
                    <a:pt x="9316" y="21532"/>
                  </a:cubicBezTo>
                  <a:cubicBezTo>
                    <a:pt x="9758" y="21520"/>
                    <a:pt x="10196" y="21507"/>
                    <a:pt x="10625" y="21507"/>
                  </a:cubicBezTo>
                  <a:cubicBezTo>
                    <a:pt x="10880" y="21507"/>
                    <a:pt x="11087" y="21299"/>
                    <a:pt x="11087" y="21046"/>
                  </a:cubicBezTo>
                  <a:cubicBezTo>
                    <a:pt x="11087" y="20791"/>
                    <a:pt x="10881" y="20584"/>
                    <a:pt x="10625" y="20584"/>
                  </a:cubicBezTo>
                  <a:cubicBezTo>
                    <a:pt x="10187" y="20584"/>
                    <a:pt x="9741" y="20597"/>
                    <a:pt x="9290" y="20610"/>
                  </a:cubicBezTo>
                  <a:cubicBezTo>
                    <a:pt x="8841" y="20623"/>
                    <a:pt x="8388" y="20636"/>
                    <a:pt x="7936" y="20636"/>
                  </a:cubicBezTo>
                  <a:cubicBezTo>
                    <a:pt x="6623" y="20636"/>
                    <a:pt x="5329" y="20525"/>
                    <a:pt x="4202" y="19983"/>
                  </a:cubicBezTo>
                  <a:cubicBezTo>
                    <a:pt x="2514" y="19174"/>
                    <a:pt x="869" y="17335"/>
                    <a:pt x="1244" y="15217"/>
                  </a:cubicBezTo>
                  <a:cubicBezTo>
                    <a:pt x="1849" y="11783"/>
                    <a:pt x="5445" y="10949"/>
                    <a:pt x="8618" y="10217"/>
                  </a:cubicBezTo>
                  <a:cubicBezTo>
                    <a:pt x="9019" y="10124"/>
                    <a:pt x="9409" y="10033"/>
                    <a:pt x="9784" y="9940"/>
                  </a:cubicBezTo>
                  <a:cubicBezTo>
                    <a:pt x="12234" y="9326"/>
                    <a:pt x="13655" y="7871"/>
                    <a:pt x="14004" y="5611"/>
                  </a:cubicBezTo>
                  <a:lnTo>
                    <a:pt x="14064" y="5202"/>
                  </a:lnTo>
                  <a:cubicBezTo>
                    <a:pt x="14326" y="3432"/>
                    <a:pt x="14595" y="1604"/>
                    <a:pt x="16396" y="1077"/>
                  </a:cubicBezTo>
                  <a:cubicBezTo>
                    <a:pt x="16738" y="977"/>
                    <a:pt x="17084" y="927"/>
                    <a:pt x="17433" y="927"/>
                  </a:cubicBezTo>
                  <a:cubicBezTo>
                    <a:pt x="18175" y="927"/>
                    <a:pt x="18931" y="1152"/>
                    <a:pt x="19695" y="1600"/>
                  </a:cubicBezTo>
                  <a:cubicBezTo>
                    <a:pt x="22440" y="3209"/>
                    <a:pt x="24451" y="7144"/>
                    <a:pt x="24947" y="9297"/>
                  </a:cubicBezTo>
                  <a:cubicBezTo>
                    <a:pt x="24998" y="9511"/>
                    <a:pt x="25186" y="9657"/>
                    <a:pt x="25396" y="9657"/>
                  </a:cubicBezTo>
                  <a:cubicBezTo>
                    <a:pt x="25431" y="9657"/>
                    <a:pt x="25466" y="9653"/>
                    <a:pt x="25501" y="9645"/>
                  </a:cubicBezTo>
                  <a:cubicBezTo>
                    <a:pt x="25750" y="9588"/>
                    <a:pt x="25906" y="9339"/>
                    <a:pt x="25849" y="9090"/>
                  </a:cubicBezTo>
                  <a:cubicBezTo>
                    <a:pt x="25299" y="6712"/>
                    <a:pt x="23175" y="2567"/>
                    <a:pt x="20164" y="803"/>
                  </a:cubicBezTo>
                  <a:cubicBezTo>
                    <a:pt x="19254" y="269"/>
                    <a:pt x="18342" y="1"/>
                    <a:pt x="17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a:off x="3079963" y="3536925"/>
              <a:ext cx="585375" cy="660475"/>
            </a:xfrm>
            <a:custGeom>
              <a:avLst/>
              <a:gdLst/>
              <a:ahLst/>
              <a:cxnLst/>
              <a:rect l="l" t="t" r="r" b="b"/>
              <a:pathLst>
                <a:path w="23415" h="26419" extrusionOk="0">
                  <a:moveTo>
                    <a:pt x="19579" y="0"/>
                  </a:moveTo>
                  <a:cubicBezTo>
                    <a:pt x="19242" y="0"/>
                    <a:pt x="18898" y="54"/>
                    <a:pt x="18555" y="161"/>
                  </a:cubicBezTo>
                  <a:cubicBezTo>
                    <a:pt x="17382" y="530"/>
                    <a:pt x="16376" y="1470"/>
                    <a:pt x="15932" y="2614"/>
                  </a:cubicBezTo>
                  <a:cubicBezTo>
                    <a:pt x="15553" y="3591"/>
                    <a:pt x="15575" y="5105"/>
                    <a:pt x="15598" y="6710"/>
                  </a:cubicBezTo>
                  <a:cubicBezTo>
                    <a:pt x="15629" y="8856"/>
                    <a:pt x="15665" y="11290"/>
                    <a:pt x="14665" y="12197"/>
                  </a:cubicBezTo>
                  <a:cubicBezTo>
                    <a:pt x="14376" y="12460"/>
                    <a:pt x="14001" y="12589"/>
                    <a:pt x="13524" y="12589"/>
                  </a:cubicBezTo>
                  <a:cubicBezTo>
                    <a:pt x="13416" y="12589"/>
                    <a:pt x="13303" y="12582"/>
                    <a:pt x="13184" y="12569"/>
                  </a:cubicBezTo>
                  <a:cubicBezTo>
                    <a:pt x="12298" y="12471"/>
                    <a:pt x="11478" y="11977"/>
                    <a:pt x="10611" y="11455"/>
                  </a:cubicBezTo>
                  <a:cubicBezTo>
                    <a:pt x="9710" y="10911"/>
                    <a:pt x="8777" y="10351"/>
                    <a:pt x="7677" y="10180"/>
                  </a:cubicBezTo>
                  <a:cubicBezTo>
                    <a:pt x="7310" y="10123"/>
                    <a:pt x="6952" y="10095"/>
                    <a:pt x="6605" y="10095"/>
                  </a:cubicBezTo>
                  <a:cubicBezTo>
                    <a:pt x="5399" y="10095"/>
                    <a:pt x="4329" y="10435"/>
                    <a:pt x="3521" y="11084"/>
                  </a:cubicBezTo>
                  <a:cubicBezTo>
                    <a:pt x="2554" y="11861"/>
                    <a:pt x="1993" y="13041"/>
                    <a:pt x="1899" y="14495"/>
                  </a:cubicBezTo>
                  <a:cubicBezTo>
                    <a:pt x="1820" y="15705"/>
                    <a:pt x="2282" y="16625"/>
                    <a:pt x="2727" y="17515"/>
                  </a:cubicBezTo>
                  <a:cubicBezTo>
                    <a:pt x="3061" y="18180"/>
                    <a:pt x="3374" y="18809"/>
                    <a:pt x="3443" y="19530"/>
                  </a:cubicBezTo>
                  <a:cubicBezTo>
                    <a:pt x="3564" y="20832"/>
                    <a:pt x="3259" y="20941"/>
                    <a:pt x="2448" y="21234"/>
                  </a:cubicBezTo>
                  <a:cubicBezTo>
                    <a:pt x="2172" y="21333"/>
                    <a:pt x="1862" y="21446"/>
                    <a:pt x="1529" y="21619"/>
                  </a:cubicBezTo>
                  <a:cubicBezTo>
                    <a:pt x="619" y="22095"/>
                    <a:pt x="39" y="22949"/>
                    <a:pt x="18" y="23850"/>
                  </a:cubicBezTo>
                  <a:cubicBezTo>
                    <a:pt x="1" y="24637"/>
                    <a:pt x="418" y="25340"/>
                    <a:pt x="1168" y="25776"/>
                  </a:cubicBezTo>
                  <a:cubicBezTo>
                    <a:pt x="1926" y="26219"/>
                    <a:pt x="3112" y="26266"/>
                    <a:pt x="4158" y="26309"/>
                  </a:cubicBezTo>
                  <a:cubicBezTo>
                    <a:pt x="4667" y="26331"/>
                    <a:pt x="5151" y="26351"/>
                    <a:pt x="5514" y="26411"/>
                  </a:cubicBezTo>
                  <a:cubicBezTo>
                    <a:pt x="5538" y="26417"/>
                    <a:pt x="5565" y="26418"/>
                    <a:pt x="5590" y="26418"/>
                  </a:cubicBezTo>
                  <a:cubicBezTo>
                    <a:pt x="5812" y="26418"/>
                    <a:pt x="6007" y="26259"/>
                    <a:pt x="6048" y="26033"/>
                  </a:cubicBezTo>
                  <a:cubicBezTo>
                    <a:pt x="6089" y="25782"/>
                    <a:pt x="5920" y="25544"/>
                    <a:pt x="5668" y="25501"/>
                  </a:cubicBezTo>
                  <a:cubicBezTo>
                    <a:pt x="5246" y="25431"/>
                    <a:pt x="4737" y="25410"/>
                    <a:pt x="4196" y="25388"/>
                  </a:cubicBezTo>
                  <a:cubicBezTo>
                    <a:pt x="3258" y="25351"/>
                    <a:pt x="2197" y="25308"/>
                    <a:pt x="1634" y="24980"/>
                  </a:cubicBezTo>
                  <a:cubicBezTo>
                    <a:pt x="1171" y="24710"/>
                    <a:pt x="932" y="24328"/>
                    <a:pt x="942" y="23876"/>
                  </a:cubicBezTo>
                  <a:cubicBezTo>
                    <a:pt x="955" y="23320"/>
                    <a:pt x="1354" y="22756"/>
                    <a:pt x="1956" y="22441"/>
                  </a:cubicBezTo>
                  <a:cubicBezTo>
                    <a:pt x="2234" y="22297"/>
                    <a:pt x="2501" y="22200"/>
                    <a:pt x="2762" y="22107"/>
                  </a:cubicBezTo>
                  <a:cubicBezTo>
                    <a:pt x="3809" y="21730"/>
                    <a:pt x="4535" y="21318"/>
                    <a:pt x="4361" y="19449"/>
                  </a:cubicBezTo>
                  <a:cubicBezTo>
                    <a:pt x="4278" y="18556"/>
                    <a:pt x="3909" y="17819"/>
                    <a:pt x="3551" y="17105"/>
                  </a:cubicBezTo>
                  <a:cubicBezTo>
                    <a:pt x="3144" y="16290"/>
                    <a:pt x="2757" y="15519"/>
                    <a:pt x="2820" y="14558"/>
                  </a:cubicBezTo>
                  <a:cubicBezTo>
                    <a:pt x="2898" y="13369"/>
                    <a:pt x="3338" y="12418"/>
                    <a:pt x="4099" y="11807"/>
                  </a:cubicBezTo>
                  <a:cubicBezTo>
                    <a:pt x="4743" y="11290"/>
                    <a:pt x="5612" y="11021"/>
                    <a:pt x="6607" y="11021"/>
                  </a:cubicBezTo>
                  <a:cubicBezTo>
                    <a:pt x="6906" y="11021"/>
                    <a:pt x="7216" y="11045"/>
                    <a:pt x="7535" y="11094"/>
                  </a:cubicBezTo>
                  <a:cubicBezTo>
                    <a:pt x="8455" y="11235"/>
                    <a:pt x="9271" y="11727"/>
                    <a:pt x="10133" y="12247"/>
                  </a:cubicBezTo>
                  <a:cubicBezTo>
                    <a:pt x="11047" y="12798"/>
                    <a:pt x="11991" y="13366"/>
                    <a:pt x="13080" y="13488"/>
                  </a:cubicBezTo>
                  <a:cubicBezTo>
                    <a:pt x="13232" y="13505"/>
                    <a:pt x="13379" y="13513"/>
                    <a:pt x="13521" y="13513"/>
                  </a:cubicBezTo>
                  <a:cubicBezTo>
                    <a:pt x="14230" y="13513"/>
                    <a:pt x="14822" y="13301"/>
                    <a:pt x="15283" y="12883"/>
                  </a:cubicBezTo>
                  <a:cubicBezTo>
                    <a:pt x="16592" y="11695"/>
                    <a:pt x="16556" y="9153"/>
                    <a:pt x="16520" y="6697"/>
                  </a:cubicBezTo>
                  <a:cubicBezTo>
                    <a:pt x="16499" y="5186"/>
                    <a:pt x="16480" y="3759"/>
                    <a:pt x="16792" y="2949"/>
                  </a:cubicBezTo>
                  <a:cubicBezTo>
                    <a:pt x="17133" y="2072"/>
                    <a:pt x="17934" y="1325"/>
                    <a:pt x="18831" y="1042"/>
                  </a:cubicBezTo>
                  <a:cubicBezTo>
                    <a:pt x="19043" y="976"/>
                    <a:pt x="19301" y="923"/>
                    <a:pt x="19584" y="923"/>
                  </a:cubicBezTo>
                  <a:cubicBezTo>
                    <a:pt x="19958" y="923"/>
                    <a:pt x="20377" y="1016"/>
                    <a:pt x="20791" y="1295"/>
                  </a:cubicBezTo>
                  <a:cubicBezTo>
                    <a:pt x="22453" y="2413"/>
                    <a:pt x="22127" y="6640"/>
                    <a:pt x="21971" y="8671"/>
                  </a:cubicBezTo>
                  <a:cubicBezTo>
                    <a:pt x="21934" y="9157"/>
                    <a:pt x="21905" y="9539"/>
                    <a:pt x="21905" y="9800"/>
                  </a:cubicBezTo>
                  <a:cubicBezTo>
                    <a:pt x="21905" y="10990"/>
                    <a:pt x="21866" y="11978"/>
                    <a:pt x="21828" y="12935"/>
                  </a:cubicBezTo>
                  <a:cubicBezTo>
                    <a:pt x="21790" y="13900"/>
                    <a:pt x="21752" y="14900"/>
                    <a:pt x="21752" y="16108"/>
                  </a:cubicBezTo>
                  <a:cubicBezTo>
                    <a:pt x="21752" y="16362"/>
                    <a:pt x="21956" y="16569"/>
                    <a:pt x="22212" y="16569"/>
                  </a:cubicBezTo>
                  <a:cubicBezTo>
                    <a:pt x="22467" y="16569"/>
                    <a:pt x="22675" y="16363"/>
                    <a:pt x="22675" y="16108"/>
                  </a:cubicBezTo>
                  <a:cubicBezTo>
                    <a:pt x="22675" y="14917"/>
                    <a:pt x="22713" y="13928"/>
                    <a:pt x="22750" y="12971"/>
                  </a:cubicBezTo>
                  <a:cubicBezTo>
                    <a:pt x="22789" y="12006"/>
                    <a:pt x="22828" y="11006"/>
                    <a:pt x="22828" y="9797"/>
                  </a:cubicBezTo>
                  <a:cubicBezTo>
                    <a:pt x="22828" y="9574"/>
                    <a:pt x="22858" y="9188"/>
                    <a:pt x="22892" y="8741"/>
                  </a:cubicBezTo>
                  <a:cubicBezTo>
                    <a:pt x="23075" y="6367"/>
                    <a:pt x="23414" y="1946"/>
                    <a:pt x="21306" y="527"/>
                  </a:cubicBezTo>
                  <a:cubicBezTo>
                    <a:pt x="20787" y="178"/>
                    <a:pt x="20195" y="0"/>
                    <a:pt x="195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9"/>
            <p:cNvSpPr/>
            <p:nvPr/>
          </p:nvSpPr>
          <p:spPr>
            <a:xfrm>
              <a:off x="3318088" y="3702200"/>
              <a:ext cx="57350" cy="57300"/>
            </a:xfrm>
            <a:custGeom>
              <a:avLst/>
              <a:gdLst/>
              <a:ahLst/>
              <a:cxnLst/>
              <a:rect l="l" t="t" r="r" b="b"/>
              <a:pathLst>
                <a:path w="2294" h="2292" extrusionOk="0">
                  <a:moveTo>
                    <a:pt x="1147" y="0"/>
                  </a:moveTo>
                  <a:cubicBezTo>
                    <a:pt x="514" y="0"/>
                    <a:pt x="0" y="514"/>
                    <a:pt x="0" y="1146"/>
                  </a:cubicBezTo>
                  <a:cubicBezTo>
                    <a:pt x="0" y="1780"/>
                    <a:pt x="514" y="2292"/>
                    <a:pt x="1147" y="2292"/>
                  </a:cubicBezTo>
                  <a:cubicBezTo>
                    <a:pt x="1780" y="2292"/>
                    <a:pt x="2293" y="1780"/>
                    <a:pt x="2293" y="1146"/>
                  </a:cubicBezTo>
                  <a:cubicBezTo>
                    <a:pt x="2293" y="514"/>
                    <a:pt x="1780" y="0"/>
                    <a:pt x="1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9"/>
            <p:cNvSpPr/>
            <p:nvPr/>
          </p:nvSpPr>
          <p:spPr>
            <a:xfrm>
              <a:off x="2916888" y="4037300"/>
              <a:ext cx="88175" cy="88175"/>
            </a:xfrm>
            <a:custGeom>
              <a:avLst/>
              <a:gdLst/>
              <a:ahLst/>
              <a:cxnLst/>
              <a:rect l="l" t="t" r="r" b="b"/>
              <a:pathLst>
                <a:path w="3527" h="3527" extrusionOk="0">
                  <a:moveTo>
                    <a:pt x="1763" y="0"/>
                  </a:moveTo>
                  <a:cubicBezTo>
                    <a:pt x="790" y="0"/>
                    <a:pt x="1" y="790"/>
                    <a:pt x="1" y="1763"/>
                  </a:cubicBezTo>
                  <a:cubicBezTo>
                    <a:pt x="1" y="2737"/>
                    <a:pt x="790" y="3526"/>
                    <a:pt x="1763" y="3526"/>
                  </a:cubicBezTo>
                  <a:cubicBezTo>
                    <a:pt x="2737" y="3526"/>
                    <a:pt x="3527" y="2737"/>
                    <a:pt x="3527" y="1763"/>
                  </a:cubicBezTo>
                  <a:cubicBezTo>
                    <a:pt x="3527" y="790"/>
                    <a:pt x="2737" y="0"/>
                    <a:pt x="17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a:off x="3886813" y="3777125"/>
              <a:ext cx="66200" cy="66175"/>
            </a:xfrm>
            <a:custGeom>
              <a:avLst/>
              <a:gdLst/>
              <a:ahLst/>
              <a:cxnLst/>
              <a:rect l="l" t="t" r="r" b="b"/>
              <a:pathLst>
                <a:path w="2648" h="2647" extrusionOk="0">
                  <a:moveTo>
                    <a:pt x="1324" y="0"/>
                  </a:moveTo>
                  <a:cubicBezTo>
                    <a:pt x="593" y="0"/>
                    <a:pt x="1" y="592"/>
                    <a:pt x="1" y="1323"/>
                  </a:cubicBezTo>
                  <a:cubicBezTo>
                    <a:pt x="1" y="2054"/>
                    <a:pt x="593" y="2647"/>
                    <a:pt x="1324" y="2647"/>
                  </a:cubicBezTo>
                  <a:cubicBezTo>
                    <a:pt x="2055" y="2647"/>
                    <a:pt x="2647" y="2054"/>
                    <a:pt x="2647" y="1323"/>
                  </a:cubicBezTo>
                  <a:cubicBezTo>
                    <a:pt x="2647" y="594"/>
                    <a:pt x="2055" y="2"/>
                    <a:pt x="13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a:off x="4160188" y="3975575"/>
              <a:ext cx="83775" cy="83775"/>
            </a:xfrm>
            <a:custGeom>
              <a:avLst/>
              <a:gdLst/>
              <a:ahLst/>
              <a:cxnLst/>
              <a:rect l="l" t="t" r="r" b="b"/>
              <a:pathLst>
                <a:path w="3351" h="3351" extrusionOk="0">
                  <a:moveTo>
                    <a:pt x="1676" y="0"/>
                  </a:moveTo>
                  <a:cubicBezTo>
                    <a:pt x="749" y="0"/>
                    <a:pt x="1" y="751"/>
                    <a:pt x="1" y="1675"/>
                  </a:cubicBezTo>
                  <a:cubicBezTo>
                    <a:pt x="1" y="2601"/>
                    <a:pt x="752" y="3350"/>
                    <a:pt x="1676" y="3350"/>
                  </a:cubicBezTo>
                  <a:cubicBezTo>
                    <a:pt x="2603" y="3350"/>
                    <a:pt x="3351" y="2599"/>
                    <a:pt x="3351" y="1675"/>
                  </a:cubicBezTo>
                  <a:cubicBezTo>
                    <a:pt x="3351" y="748"/>
                    <a:pt x="2603" y="0"/>
                    <a:pt x="16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a:off x="4133763" y="4195975"/>
              <a:ext cx="70575" cy="70575"/>
            </a:xfrm>
            <a:custGeom>
              <a:avLst/>
              <a:gdLst/>
              <a:ahLst/>
              <a:cxnLst/>
              <a:rect l="l" t="t" r="r" b="b"/>
              <a:pathLst>
                <a:path w="2823" h="2823" extrusionOk="0">
                  <a:moveTo>
                    <a:pt x="1411" y="0"/>
                  </a:moveTo>
                  <a:cubicBezTo>
                    <a:pt x="633" y="0"/>
                    <a:pt x="1" y="633"/>
                    <a:pt x="1" y="1412"/>
                  </a:cubicBezTo>
                  <a:cubicBezTo>
                    <a:pt x="1" y="2190"/>
                    <a:pt x="633" y="2823"/>
                    <a:pt x="1411" y="2823"/>
                  </a:cubicBezTo>
                  <a:cubicBezTo>
                    <a:pt x="2191" y="2823"/>
                    <a:pt x="2823" y="2190"/>
                    <a:pt x="2823" y="1412"/>
                  </a:cubicBezTo>
                  <a:cubicBezTo>
                    <a:pt x="2823" y="633"/>
                    <a:pt x="2191" y="0"/>
                    <a:pt x="14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a:off x="4032188" y="4041725"/>
              <a:ext cx="44300" cy="44275"/>
            </a:xfrm>
            <a:custGeom>
              <a:avLst/>
              <a:gdLst/>
              <a:ahLst/>
              <a:cxnLst/>
              <a:rect l="l" t="t" r="r" b="b"/>
              <a:pathLst>
                <a:path w="1772" h="1771" extrusionOk="0">
                  <a:moveTo>
                    <a:pt x="892" y="0"/>
                  </a:moveTo>
                  <a:cubicBezTo>
                    <a:pt x="890" y="0"/>
                    <a:pt x="888" y="0"/>
                    <a:pt x="886" y="1"/>
                  </a:cubicBezTo>
                  <a:cubicBezTo>
                    <a:pt x="399" y="1"/>
                    <a:pt x="1" y="395"/>
                    <a:pt x="1" y="885"/>
                  </a:cubicBezTo>
                  <a:cubicBezTo>
                    <a:pt x="1" y="1374"/>
                    <a:pt x="396" y="1770"/>
                    <a:pt x="886" y="1770"/>
                  </a:cubicBezTo>
                  <a:cubicBezTo>
                    <a:pt x="1374" y="1770"/>
                    <a:pt x="1772" y="1375"/>
                    <a:pt x="1772" y="885"/>
                  </a:cubicBezTo>
                  <a:cubicBezTo>
                    <a:pt x="1772" y="397"/>
                    <a:pt x="1377" y="0"/>
                    <a:pt x="8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a:off x="3168113" y="4173950"/>
              <a:ext cx="79425" cy="79400"/>
            </a:xfrm>
            <a:custGeom>
              <a:avLst/>
              <a:gdLst/>
              <a:ahLst/>
              <a:cxnLst/>
              <a:rect l="l" t="t" r="r" b="b"/>
              <a:pathLst>
                <a:path w="3177" h="3176" extrusionOk="0">
                  <a:moveTo>
                    <a:pt x="1589" y="0"/>
                  </a:moveTo>
                  <a:cubicBezTo>
                    <a:pt x="711" y="0"/>
                    <a:pt x="1" y="713"/>
                    <a:pt x="1" y="1588"/>
                  </a:cubicBezTo>
                  <a:cubicBezTo>
                    <a:pt x="1" y="2466"/>
                    <a:pt x="711" y="3176"/>
                    <a:pt x="1589" y="3176"/>
                  </a:cubicBezTo>
                  <a:cubicBezTo>
                    <a:pt x="2467" y="3176"/>
                    <a:pt x="3177" y="2465"/>
                    <a:pt x="3177" y="1588"/>
                  </a:cubicBezTo>
                  <a:cubicBezTo>
                    <a:pt x="3177" y="710"/>
                    <a:pt x="2467" y="0"/>
                    <a:pt x="15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9"/>
            <p:cNvSpPr/>
            <p:nvPr/>
          </p:nvSpPr>
          <p:spPr>
            <a:xfrm>
              <a:off x="3957388" y="4173950"/>
              <a:ext cx="79400" cy="79400"/>
            </a:xfrm>
            <a:custGeom>
              <a:avLst/>
              <a:gdLst/>
              <a:ahLst/>
              <a:cxnLst/>
              <a:rect l="l" t="t" r="r" b="b"/>
              <a:pathLst>
                <a:path w="3176" h="3176" extrusionOk="0">
                  <a:moveTo>
                    <a:pt x="1588" y="0"/>
                  </a:moveTo>
                  <a:cubicBezTo>
                    <a:pt x="710" y="0"/>
                    <a:pt x="0" y="713"/>
                    <a:pt x="0" y="1588"/>
                  </a:cubicBezTo>
                  <a:cubicBezTo>
                    <a:pt x="0" y="2466"/>
                    <a:pt x="711" y="3176"/>
                    <a:pt x="1588" y="3176"/>
                  </a:cubicBezTo>
                  <a:cubicBezTo>
                    <a:pt x="2465" y="3176"/>
                    <a:pt x="3176" y="2465"/>
                    <a:pt x="3176" y="1588"/>
                  </a:cubicBezTo>
                  <a:cubicBezTo>
                    <a:pt x="3176" y="710"/>
                    <a:pt x="2464" y="0"/>
                    <a:pt x="15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9"/>
          <p:cNvGrpSpPr/>
          <p:nvPr/>
        </p:nvGrpSpPr>
        <p:grpSpPr>
          <a:xfrm rot="-376160">
            <a:off x="6037835" y="3725070"/>
            <a:ext cx="1760215" cy="1072079"/>
            <a:chOff x="4411213" y="3961650"/>
            <a:chExt cx="1760250" cy="1072100"/>
          </a:xfrm>
        </p:grpSpPr>
        <p:sp>
          <p:nvSpPr>
            <p:cNvPr id="430" name="Google Shape;430;p9"/>
            <p:cNvSpPr/>
            <p:nvPr/>
          </p:nvSpPr>
          <p:spPr>
            <a:xfrm>
              <a:off x="5222063" y="4040150"/>
              <a:ext cx="584500" cy="584475"/>
            </a:xfrm>
            <a:custGeom>
              <a:avLst/>
              <a:gdLst/>
              <a:ahLst/>
              <a:cxnLst/>
              <a:rect l="l" t="t" r="r" b="b"/>
              <a:pathLst>
                <a:path w="23380" h="23379" extrusionOk="0">
                  <a:moveTo>
                    <a:pt x="11690" y="1"/>
                  </a:moveTo>
                  <a:cubicBezTo>
                    <a:pt x="8590" y="1"/>
                    <a:pt x="5617" y="1232"/>
                    <a:pt x="3425" y="3424"/>
                  </a:cubicBezTo>
                  <a:cubicBezTo>
                    <a:pt x="1232" y="5617"/>
                    <a:pt x="1" y="8589"/>
                    <a:pt x="1" y="11689"/>
                  </a:cubicBezTo>
                  <a:cubicBezTo>
                    <a:pt x="1" y="14789"/>
                    <a:pt x="1232" y="17763"/>
                    <a:pt x="3425" y="19955"/>
                  </a:cubicBezTo>
                  <a:cubicBezTo>
                    <a:pt x="5617" y="22146"/>
                    <a:pt x="8590" y="23378"/>
                    <a:pt x="11690" y="23378"/>
                  </a:cubicBezTo>
                  <a:cubicBezTo>
                    <a:pt x="14791" y="23378"/>
                    <a:pt x="17764" y="22146"/>
                    <a:pt x="19955" y="19955"/>
                  </a:cubicBezTo>
                  <a:cubicBezTo>
                    <a:pt x="22148" y="17763"/>
                    <a:pt x="23380" y="14789"/>
                    <a:pt x="23380" y="11689"/>
                  </a:cubicBezTo>
                  <a:cubicBezTo>
                    <a:pt x="23380" y="8589"/>
                    <a:pt x="22148" y="5617"/>
                    <a:pt x="19955" y="3424"/>
                  </a:cubicBezTo>
                  <a:cubicBezTo>
                    <a:pt x="17764" y="1232"/>
                    <a:pt x="14791" y="1"/>
                    <a:pt x="116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a:off x="4551113" y="3987475"/>
              <a:ext cx="979375" cy="473875"/>
            </a:xfrm>
            <a:custGeom>
              <a:avLst/>
              <a:gdLst/>
              <a:ahLst/>
              <a:cxnLst/>
              <a:rect l="l" t="t" r="r" b="b"/>
              <a:pathLst>
                <a:path w="39175" h="18955" extrusionOk="0">
                  <a:moveTo>
                    <a:pt x="9478" y="0"/>
                  </a:moveTo>
                  <a:cubicBezTo>
                    <a:pt x="4265" y="0"/>
                    <a:pt x="1" y="4266"/>
                    <a:pt x="1" y="9478"/>
                  </a:cubicBezTo>
                  <a:cubicBezTo>
                    <a:pt x="1" y="14690"/>
                    <a:pt x="4265" y="18955"/>
                    <a:pt x="9478" y="18955"/>
                  </a:cubicBezTo>
                  <a:lnTo>
                    <a:pt x="29697" y="18955"/>
                  </a:lnTo>
                  <a:cubicBezTo>
                    <a:pt x="34910" y="18955"/>
                    <a:pt x="39174" y="14690"/>
                    <a:pt x="39174" y="9478"/>
                  </a:cubicBezTo>
                  <a:cubicBezTo>
                    <a:pt x="39174" y="4266"/>
                    <a:pt x="34910" y="0"/>
                    <a:pt x="296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4832463" y="3987475"/>
              <a:ext cx="979425" cy="473875"/>
            </a:xfrm>
            <a:custGeom>
              <a:avLst/>
              <a:gdLst/>
              <a:ahLst/>
              <a:cxnLst/>
              <a:rect l="l" t="t" r="r" b="b"/>
              <a:pathLst>
                <a:path w="39177" h="18955" extrusionOk="0">
                  <a:moveTo>
                    <a:pt x="9478" y="0"/>
                  </a:moveTo>
                  <a:cubicBezTo>
                    <a:pt x="4267" y="0"/>
                    <a:pt x="1" y="4266"/>
                    <a:pt x="1" y="9478"/>
                  </a:cubicBezTo>
                  <a:cubicBezTo>
                    <a:pt x="1" y="14690"/>
                    <a:pt x="4267" y="18955"/>
                    <a:pt x="9478" y="18955"/>
                  </a:cubicBezTo>
                  <a:lnTo>
                    <a:pt x="29697" y="18955"/>
                  </a:lnTo>
                  <a:cubicBezTo>
                    <a:pt x="34911" y="18955"/>
                    <a:pt x="39177" y="14690"/>
                    <a:pt x="39174" y="9478"/>
                  </a:cubicBezTo>
                  <a:cubicBezTo>
                    <a:pt x="39174" y="4266"/>
                    <a:pt x="34910" y="0"/>
                    <a:pt x="296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a:off x="4829988" y="4256100"/>
              <a:ext cx="358550" cy="126225"/>
            </a:xfrm>
            <a:custGeom>
              <a:avLst/>
              <a:gdLst/>
              <a:ahLst/>
              <a:cxnLst/>
              <a:rect l="l" t="t" r="r" b="b"/>
              <a:pathLst>
                <a:path w="14342" h="5049" extrusionOk="0">
                  <a:moveTo>
                    <a:pt x="208" y="0"/>
                  </a:moveTo>
                  <a:cubicBezTo>
                    <a:pt x="94" y="0"/>
                    <a:pt x="1" y="93"/>
                    <a:pt x="1" y="209"/>
                  </a:cubicBezTo>
                  <a:cubicBezTo>
                    <a:pt x="1" y="323"/>
                    <a:pt x="94" y="416"/>
                    <a:pt x="208" y="416"/>
                  </a:cubicBezTo>
                  <a:lnTo>
                    <a:pt x="8348" y="416"/>
                  </a:lnTo>
                  <a:lnTo>
                    <a:pt x="13977" y="5003"/>
                  </a:lnTo>
                  <a:cubicBezTo>
                    <a:pt x="14014" y="5033"/>
                    <a:pt x="14060" y="5048"/>
                    <a:pt x="14107" y="5048"/>
                  </a:cubicBezTo>
                  <a:cubicBezTo>
                    <a:pt x="14166" y="5048"/>
                    <a:pt x="14228" y="5023"/>
                    <a:pt x="14270" y="4971"/>
                  </a:cubicBezTo>
                  <a:cubicBezTo>
                    <a:pt x="14342" y="4882"/>
                    <a:pt x="14329" y="4752"/>
                    <a:pt x="14239" y="4681"/>
                  </a:cubicBezTo>
                  <a:lnTo>
                    <a:pt x="8553" y="47"/>
                  </a:lnTo>
                  <a:cubicBezTo>
                    <a:pt x="8515" y="17"/>
                    <a:pt x="8471" y="0"/>
                    <a:pt x="8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a:off x="5158938" y="4363975"/>
              <a:ext cx="50075" cy="50000"/>
            </a:xfrm>
            <a:custGeom>
              <a:avLst/>
              <a:gdLst/>
              <a:ahLst/>
              <a:cxnLst/>
              <a:rect l="l" t="t" r="r" b="b"/>
              <a:pathLst>
                <a:path w="2003" h="2000" extrusionOk="0">
                  <a:moveTo>
                    <a:pt x="1001" y="1"/>
                  </a:moveTo>
                  <a:cubicBezTo>
                    <a:pt x="452" y="1"/>
                    <a:pt x="1" y="450"/>
                    <a:pt x="1" y="1001"/>
                  </a:cubicBezTo>
                  <a:cubicBezTo>
                    <a:pt x="1" y="1549"/>
                    <a:pt x="450" y="1999"/>
                    <a:pt x="1001" y="1999"/>
                  </a:cubicBezTo>
                  <a:cubicBezTo>
                    <a:pt x="1552" y="1999"/>
                    <a:pt x="2002" y="1549"/>
                    <a:pt x="2001" y="1001"/>
                  </a:cubicBezTo>
                  <a:cubicBezTo>
                    <a:pt x="2001" y="452"/>
                    <a:pt x="1552" y="1"/>
                    <a:pt x="10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4858888" y="4121800"/>
              <a:ext cx="323800" cy="221000"/>
            </a:xfrm>
            <a:custGeom>
              <a:avLst/>
              <a:gdLst/>
              <a:ahLst/>
              <a:cxnLst/>
              <a:rect l="l" t="t" r="r" b="b"/>
              <a:pathLst>
                <a:path w="12952" h="8840" extrusionOk="0">
                  <a:moveTo>
                    <a:pt x="12729" y="1"/>
                  </a:moveTo>
                  <a:cubicBezTo>
                    <a:pt x="12632" y="1"/>
                    <a:pt x="12538" y="90"/>
                    <a:pt x="12532" y="198"/>
                  </a:cubicBezTo>
                  <a:lnTo>
                    <a:pt x="12326" y="4710"/>
                  </a:lnTo>
                  <a:lnTo>
                    <a:pt x="4793" y="8425"/>
                  </a:lnTo>
                  <a:lnTo>
                    <a:pt x="208" y="8425"/>
                  </a:lnTo>
                  <a:cubicBezTo>
                    <a:pt x="94" y="8425"/>
                    <a:pt x="1" y="8518"/>
                    <a:pt x="1" y="8632"/>
                  </a:cubicBezTo>
                  <a:cubicBezTo>
                    <a:pt x="1" y="8747"/>
                    <a:pt x="94" y="8840"/>
                    <a:pt x="208" y="8840"/>
                  </a:cubicBezTo>
                  <a:lnTo>
                    <a:pt x="4842" y="8840"/>
                  </a:lnTo>
                  <a:cubicBezTo>
                    <a:pt x="4875" y="8840"/>
                    <a:pt x="4905" y="8832"/>
                    <a:pt x="4935" y="8818"/>
                  </a:cubicBezTo>
                  <a:lnTo>
                    <a:pt x="12622" y="5027"/>
                  </a:lnTo>
                  <a:cubicBezTo>
                    <a:pt x="12688" y="4994"/>
                    <a:pt x="12733" y="4926"/>
                    <a:pt x="12737" y="4851"/>
                  </a:cubicBezTo>
                  <a:lnTo>
                    <a:pt x="12947" y="218"/>
                  </a:lnTo>
                  <a:cubicBezTo>
                    <a:pt x="12951" y="103"/>
                    <a:pt x="12863" y="6"/>
                    <a:pt x="12748" y="2"/>
                  </a:cubicBezTo>
                  <a:cubicBezTo>
                    <a:pt x="12742" y="1"/>
                    <a:pt x="12736" y="1"/>
                    <a:pt x="127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a:off x="5148388" y="4103275"/>
              <a:ext cx="39550" cy="39550"/>
            </a:xfrm>
            <a:custGeom>
              <a:avLst/>
              <a:gdLst/>
              <a:ahLst/>
              <a:cxnLst/>
              <a:rect l="l" t="t" r="r" b="b"/>
              <a:pathLst>
                <a:path w="1582" h="1582" extrusionOk="0">
                  <a:moveTo>
                    <a:pt x="792" y="0"/>
                  </a:moveTo>
                  <a:cubicBezTo>
                    <a:pt x="357" y="0"/>
                    <a:pt x="1" y="357"/>
                    <a:pt x="1" y="790"/>
                  </a:cubicBezTo>
                  <a:cubicBezTo>
                    <a:pt x="1" y="1225"/>
                    <a:pt x="357" y="1581"/>
                    <a:pt x="792" y="1581"/>
                  </a:cubicBezTo>
                  <a:cubicBezTo>
                    <a:pt x="1227" y="1581"/>
                    <a:pt x="1582" y="1226"/>
                    <a:pt x="1582" y="790"/>
                  </a:cubicBezTo>
                  <a:cubicBezTo>
                    <a:pt x="1582" y="357"/>
                    <a:pt x="1227" y="0"/>
                    <a:pt x="7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4882488" y="4079700"/>
              <a:ext cx="602975" cy="244675"/>
            </a:xfrm>
            <a:custGeom>
              <a:avLst/>
              <a:gdLst/>
              <a:ahLst/>
              <a:cxnLst/>
              <a:rect l="l" t="t" r="r" b="b"/>
              <a:pathLst>
                <a:path w="24119" h="9787" extrusionOk="0">
                  <a:moveTo>
                    <a:pt x="1" y="1"/>
                  </a:moveTo>
                  <a:lnTo>
                    <a:pt x="1" y="416"/>
                  </a:lnTo>
                  <a:lnTo>
                    <a:pt x="4650" y="416"/>
                  </a:lnTo>
                  <a:lnTo>
                    <a:pt x="13391" y="9682"/>
                  </a:lnTo>
                  <a:lnTo>
                    <a:pt x="24115" y="9787"/>
                  </a:lnTo>
                  <a:lnTo>
                    <a:pt x="24118" y="9372"/>
                  </a:lnTo>
                  <a:lnTo>
                    <a:pt x="13572" y="9269"/>
                  </a:lnTo>
                  <a:lnTo>
                    <a:pt x="48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a:off x="5453788" y="4298100"/>
              <a:ext cx="44800" cy="44850"/>
            </a:xfrm>
            <a:custGeom>
              <a:avLst/>
              <a:gdLst/>
              <a:ahLst/>
              <a:cxnLst/>
              <a:rect l="l" t="t" r="r" b="b"/>
              <a:pathLst>
                <a:path w="1792" h="1794" extrusionOk="0">
                  <a:moveTo>
                    <a:pt x="896" y="1"/>
                  </a:moveTo>
                  <a:cubicBezTo>
                    <a:pt x="401" y="1"/>
                    <a:pt x="0" y="403"/>
                    <a:pt x="0" y="898"/>
                  </a:cubicBezTo>
                  <a:cubicBezTo>
                    <a:pt x="0" y="1393"/>
                    <a:pt x="401" y="1793"/>
                    <a:pt x="896" y="1793"/>
                  </a:cubicBezTo>
                  <a:cubicBezTo>
                    <a:pt x="1391" y="1793"/>
                    <a:pt x="1791" y="1393"/>
                    <a:pt x="1791" y="898"/>
                  </a:cubicBezTo>
                  <a:cubicBezTo>
                    <a:pt x="1791" y="403"/>
                    <a:pt x="1391" y="1"/>
                    <a:pt x="8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9"/>
            <p:cNvSpPr/>
            <p:nvPr/>
          </p:nvSpPr>
          <p:spPr>
            <a:xfrm>
              <a:off x="4837763" y="4050675"/>
              <a:ext cx="136825" cy="155275"/>
            </a:xfrm>
            <a:custGeom>
              <a:avLst/>
              <a:gdLst/>
              <a:ahLst/>
              <a:cxnLst/>
              <a:rect l="l" t="t" r="r" b="b"/>
              <a:pathLst>
                <a:path w="5473" h="6211" extrusionOk="0">
                  <a:moveTo>
                    <a:pt x="5059" y="0"/>
                  </a:moveTo>
                  <a:lnTo>
                    <a:pt x="5059" y="5795"/>
                  </a:lnTo>
                  <a:lnTo>
                    <a:pt x="0" y="5795"/>
                  </a:lnTo>
                  <a:lnTo>
                    <a:pt x="0" y="6210"/>
                  </a:lnTo>
                  <a:lnTo>
                    <a:pt x="5472" y="6210"/>
                  </a:lnTo>
                  <a:lnTo>
                    <a:pt x="54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a:off x="4950988" y="4024375"/>
              <a:ext cx="36850" cy="36875"/>
            </a:xfrm>
            <a:custGeom>
              <a:avLst/>
              <a:gdLst/>
              <a:ahLst/>
              <a:cxnLst/>
              <a:rect l="l" t="t" r="r" b="b"/>
              <a:pathLst>
                <a:path w="1474" h="1475" extrusionOk="0">
                  <a:moveTo>
                    <a:pt x="742" y="1"/>
                  </a:moveTo>
                  <a:cubicBezTo>
                    <a:pt x="741" y="1"/>
                    <a:pt x="739" y="1"/>
                    <a:pt x="737" y="1"/>
                  </a:cubicBezTo>
                  <a:cubicBezTo>
                    <a:pt x="331" y="1"/>
                    <a:pt x="0" y="330"/>
                    <a:pt x="0" y="737"/>
                  </a:cubicBezTo>
                  <a:cubicBezTo>
                    <a:pt x="0" y="1142"/>
                    <a:pt x="329" y="1474"/>
                    <a:pt x="737" y="1474"/>
                  </a:cubicBezTo>
                  <a:cubicBezTo>
                    <a:pt x="1143" y="1474"/>
                    <a:pt x="1474" y="1145"/>
                    <a:pt x="1474" y="737"/>
                  </a:cubicBezTo>
                  <a:cubicBezTo>
                    <a:pt x="1474" y="331"/>
                    <a:pt x="1146" y="1"/>
                    <a:pt x="7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a:off x="4877613" y="4065625"/>
              <a:ext cx="36850" cy="36850"/>
            </a:xfrm>
            <a:custGeom>
              <a:avLst/>
              <a:gdLst/>
              <a:ahLst/>
              <a:cxnLst/>
              <a:rect l="l" t="t" r="r" b="b"/>
              <a:pathLst>
                <a:path w="1474" h="1474" extrusionOk="0">
                  <a:moveTo>
                    <a:pt x="737" y="0"/>
                  </a:moveTo>
                  <a:cubicBezTo>
                    <a:pt x="330" y="0"/>
                    <a:pt x="0" y="329"/>
                    <a:pt x="0" y="737"/>
                  </a:cubicBezTo>
                  <a:cubicBezTo>
                    <a:pt x="0" y="1143"/>
                    <a:pt x="329" y="1474"/>
                    <a:pt x="737" y="1474"/>
                  </a:cubicBezTo>
                  <a:cubicBezTo>
                    <a:pt x="1143" y="1474"/>
                    <a:pt x="1473" y="1145"/>
                    <a:pt x="1473" y="737"/>
                  </a:cubicBezTo>
                  <a:cubicBezTo>
                    <a:pt x="1473" y="332"/>
                    <a:pt x="1143" y="0"/>
                    <a:pt x="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a:off x="4820988" y="4184925"/>
              <a:ext cx="36850" cy="36850"/>
            </a:xfrm>
            <a:custGeom>
              <a:avLst/>
              <a:gdLst/>
              <a:ahLst/>
              <a:cxnLst/>
              <a:rect l="l" t="t" r="r" b="b"/>
              <a:pathLst>
                <a:path w="1474" h="1474" extrusionOk="0">
                  <a:moveTo>
                    <a:pt x="737" y="0"/>
                  </a:moveTo>
                  <a:cubicBezTo>
                    <a:pt x="331" y="0"/>
                    <a:pt x="0" y="331"/>
                    <a:pt x="0" y="737"/>
                  </a:cubicBezTo>
                  <a:cubicBezTo>
                    <a:pt x="0" y="1145"/>
                    <a:pt x="331" y="1474"/>
                    <a:pt x="737" y="1474"/>
                  </a:cubicBezTo>
                  <a:cubicBezTo>
                    <a:pt x="1145" y="1474"/>
                    <a:pt x="1474" y="1145"/>
                    <a:pt x="1474" y="737"/>
                  </a:cubicBezTo>
                  <a:cubicBezTo>
                    <a:pt x="1474" y="331"/>
                    <a:pt x="1145" y="0"/>
                    <a:pt x="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a:off x="4819163" y="4237600"/>
              <a:ext cx="36850" cy="36850"/>
            </a:xfrm>
            <a:custGeom>
              <a:avLst/>
              <a:gdLst/>
              <a:ahLst/>
              <a:cxnLst/>
              <a:rect l="l" t="t" r="r" b="b"/>
              <a:pathLst>
                <a:path w="1474" h="1474" extrusionOk="0">
                  <a:moveTo>
                    <a:pt x="737" y="0"/>
                  </a:moveTo>
                  <a:cubicBezTo>
                    <a:pt x="331" y="0"/>
                    <a:pt x="1" y="331"/>
                    <a:pt x="1" y="737"/>
                  </a:cubicBezTo>
                  <a:cubicBezTo>
                    <a:pt x="1" y="1143"/>
                    <a:pt x="331" y="1474"/>
                    <a:pt x="737" y="1474"/>
                  </a:cubicBezTo>
                  <a:cubicBezTo>
                    <a:pt x="1144" y="1474"/>
                    <a:pt x="1474" y="1143"/>
                    <a:pt x="1474" y="737"/>
                  </a:cubicBezTo>
                  <a:cubicBezTo>
                    <a:pt x="1474" y="331"/>
                    <a:pt x="1144" y="0"/>
                    <a:pt x="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4842088" y="4318650"/>
              <a:ext cx="36850" cy="36850"/>
            </a:xfrm>
            <a:custGeom>
              <a:avLst/>
              <a:gdLst/>
              <a:ahLst/>
              <a:cxnLst/>
              <a:rect l="l" t="t" r="r" b="b"/>
              <a:pathLst>
                <a:path w="1474" h="1474" extrusionOk="0">
                  <a:moveTo>
                    <a:pt x="737" y="0"/>
                  </a:moveTo>
                  <a:cubicBezTo>
                    <a:pt x="331" y="0"/>
                    <a:pt x="0" y="329"/>
                    <a:pt x="0" y="737"/>
                  </a:cubicBezTo>
                  <a:cubicBezTo>
                    <a:pt x="0" y="1143"/>
                    <a:pt x="330" y="1473"/>
                    <a:pt x="737" y="1473"/>
                  </a:cubicBezTo>
                  <a:cubicBezTo>
                    <a:pt x="1143" y="1473"/>
                    <a:pt x="1474" y="1144"/>
                    <a:pt x="1474" y="737"/>
                  </a:cubicBezTo>
                  <a:cubicBezTo>
                    <a:pt x="1474" y="332"/>
                    <a:pt x="1145" y="0"/>
                    <a:pt x="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5306463" y="4042800"/>
              <a:ext cx="94625" cy="339625"/>
            </a:xfrm>
            <a:custGeom>
              <a:avLst/>
              <a:gdLst/>
              <a:ahLst/>
              <a:cxnLst/>
              <a:rect l="l" t="t" r="r" b="b"/>
              <a:pathLst>
                <a:path w="3785" h="13585" extrusionOk="0">
                  <a:moveTo>
                    <a:pt x="3370" y="0"/>
                  </a:moveTo>
                  <a:lnTo>
                    <a:pt x="3370" y="3488"/>
                  </a:lnTo>
                  <a:lnTo>
                    <a:pt x="1" y="6541"/>
                  </a:lnTo>
                  <a:lnTo>
                    <a:pt x="1" y="13585"/>
                  </a:lnTo>
                  <a:lnTo>
                    <a:pt x="414" y="13585"/>
                  </a:lnTo>
                  <a:lnTo>
                    <a:pt x="414" y="6725"/>
                  </a:lnTo>
                  <a:lnTo>
                    <a:pt x="3785" y="3671"/>
                  </a:lnTo>
                  <a:lnTo>
                    <a:pt x="37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5293213" y="4363950"/>
              <a:ext cx="42150" cy="42125"/>
            </a:xfrm>
            <a:custGeom>
              <a:avLst/>
              <a:gdLst/>
              <a:ahLst/>
              <a:cxnLst/>
              <a:rect l="l" t="t" r="r" b="b"/>
              <a:pathLst>
                <a:path w="1686" h="1685" extrusionOk="0">
                  <a:moveTo>
                    <a:pt x="843" y="0"/>
                  </a:moveTo>
                  <a:cubicBezTo>
                    <a:pt x="378" y="0"/>
                    <a:pt x="0" y="377"/>
                    <a:pt x="0" y="842"/>
                  </a:cubicBezTo>
                  <a:cubicBezTo>
                    <a:pt x="0" y="1307"/>
                    <a:pt x="378" y="1684"/>
                    <a:pt x="843" y="1684"/>
                  </a:cubicBezTo>
                  <a:cubicBezTo>
                    <a:pt x="1308" y="1684"/>
                    <a:pt x="1685" y="1307"/>
                    <a:pt x="1685" y="842"/>
                  </a:cubicBezTo>
                  <a:cubicBezTo>
                    <a:pt x="1685" y="377"/>
                    <a:pt x="1308" y="0"/>
                    <a:pt x="8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5227388" y="3979675"/>
              <a:ext cx="216550" cy="249950"/>
            </a:xfrm>
            <a:custGeom>
              <a:avLst/>
              <a:gdLst/>
              <a:ahLst/>
              <a:cxnLst/>
              <a:rect l="l" t="t" r="r" b="b"/>
              <a:pathLst>
                <a:path w="8662" h="9998" extrusionOk="0">
                  <a:moveTo>
                    <a:pt x="321" y="1"/>
                  </a:moveTo>
                  <a:cubicBezTo>
                    <a:pt x="221" y="1"/>
                    <a:pt x="113" y="88"/>
                    <a:pt x="108" y="202"/>
                  </a:cubicBezTo>
                  <a:lnTo>
                    <a:pt x="2" y="4203"/>
                  </a:lnTo>
                  <a:cubicBezTo>
                    <a:pt x="1" y="4275"/>
                    <a:pt x="35" y="4342"/>
                    <a:pt x="94" y="4381"/>
                  </a:cubicBezTo>
                  <a:lnTo>
                    <a:pt x="8309" y="9961"/>
                  </a:lnTo>
                  <a:cubicBezTo>
                    <a:pt x="8345" y="9986"/>
                    <a:pt x="8385" y="9997"/>
                    <a:pt x="8425" y="9997"/>
                  </a:cubicBezTo>
                  <a:cubicBezTo>
                    <a:pt x="8491" y="9997"/>
                    <a:pt x="8557" y="9966"/>
                    <a:pt x="8597" y="9908"/>
                  </a:cubicBezTo>
                  <a:cubicBezTo>
                    <a:pt x="8661" y="9814"/>
                    <a:pt x="8636" y="9685"/>
                    <a:pt x="8541" y="9621"/>
                  </a:cubicBezTo>
                  <a:lnTo>
                    <a:pt x="422" y="4102"/>
                  </a:lnTo>
                  <a:lnTo>
                    <a:pt x="523" y="212"/>
                  </a:lnTo>
                  <a:cubicBezTo>
                    <a:pt x="527" y="98"/>
                    <a:pt x="436" y="3"/>
                    <a:pt x="3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5422163" y="4205950"/>
              <a:ext cx="44850" cy="44825"/>
            </a:xfrm>
            <a:custGeom>
              <a:avLst/>
              <a:gdLst/>
              <a:ahLst/>
              <a:cxnLst/>
              <a:rect l="l" t="t" r="r" b="b"/>
              <a:pathLst>
                <a:path w="1794" h="1793" extrusionOk="0">
                  <a:moveTo>
                    <a:pt x="896" y="0"/>
                  </a:moveTo>
                  <a:cubicBezTo>
                    <a:pt x="403" y="0"/>
                    <a:pt x="1" y="401"/>
                    <a:pt x="1" y="896"/>
                  </a:cubicBezTo>
                  <a:cubicBezTo>
                    <a:pt x="1" y="1391"/>
                    <a:pt x="403" y="1793"/>
                    <a:pt x="896" y="1793"/>
                  </a:cubicBezTo>
                  <a:cubicBezTo>
                    <a:pt x="1391" y="1793"/>
                    <a:pt x="1793" y="1391"/>
                    <a:pt x="1793" y="896"/>
                  </a:cubicBezTo>
                  <a:cubicBezTo>
                    <a:pt x="1793" y="401"/>
                    <a:pt x="1391" y="0"/>
                    <a:pt x="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5080063" y="3992775"/>
              <a:ext cx="247425" cy="52575"/>
            </a:xfrm>
            <a:custGeom>
              <a:avLst/>
              <a:gdLst/>
              <a:ahLst/>
              <a:cxnLst/>
              <a:rect l="l" t="t" r="r" b="b"/>
              <a:pathLst>
                <a:path w="9897" h="2103" extrusionOk="0">
                  <a:moveTo>
                    <a:pt x="0" y="0"/>
                  </a:moveTo>
                  <a:lnTo>
                    <a:pt x="0" y="2103"/>
                  </a:lnTo>
                  <a:lnTo>
                    <a:pt x="9897" y="2103"/>
                  </a:lnTo>
                  <a:lnTo>
                    <a:pt x="9897" y="1688"/>
                  </a:lnTo>
                  <a:lnTo>
                    <a:pt x="415" y="1688"/>
                  </a:lnTo>
                  <a:lnTo>
                    <a:pt x="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5303763" y="4024300"/>
              <a:ext cx="34250" cy="34300"/>
            </a:xfrm>
            <a:custGeom>
              <a:avLst/>
              <a:gdLst/>
              <a:ahLst/>
              <a:cxnLst/>
              <a:rect l="l" t="t" r="r" b="b"/>
              <a:pathLst>
                <a:path w="1370" h="1372" extrusionOk="0">
                  <a:moveTo>
                    <a:pt x="685" y="1"/>
                  </a:moveTo>
                  <a:cubicBezTo>
                    <a:pt x="306" y="1"/>
                    <a:pt x="0" y="308"/>
                    <a:pt x="0" y="686"/>
                  </a:cubicBezTo>
                  <a:cubicBezTo>
                    <a:pt x="0" y="1064"/>
                    <a:pt x="306" y="1371"/>
                    <a:pt x="685" y="1371"/>
                  </a:cubicBezTo>
                  <a:cubicBezTo>
                    <a:pt x="1063" y="1371"/>
                    <a:pt x="1369" y="1064"/>
                    <a:pt x="1369" y="686"/>
                  </a:cubicBezTo>
                  <a:cubicBezTo>
                    <a:pt x="1369" y="308"/>
                    <a:pt x="1063" y="1"/>
                    <a:pt x="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a:off x="5568263" y="4029425"/>
              <a:ext cx="34275" cy="34250"/>
            </a:xfrm>
            <a:custGeom>
              <a:avLst/>
              <a:gdLst/>
              <a:ahLst/>
              <a:cxnLst/>
              <a:rect l="l" t="t" r="r" b="b"/>
              <a:pathLst>
                <a:path w="1371" h="1370" extrusionOk="0">
                  <a:moveTo>
                    <a:pt x="686" y="0"/>
                  </a:moveTo>
                  <a:cubicBezTo>
                    <a:pt x="308" y="0"/>
                    <a:pt x="0" y="307"/>
                    <a:pt x="0" y="686"/>
                  </a:cubicBezTo>
                  <a:cubicBezTo>
                    <a:pt x="0" y="1063"/>
                    <a:pt x="308" y="1369"/>
                    <a:pt x="686" y="1369"/>
                  </a:cubicBezTo>
                  <a:cubicBezTo>
                    <a:pt x="1063" y="1369"/>
                    <a:pt x="1371" y="1063"/>
                    <a:pt x="1371" y="686"/>
                  </a:cubicBezTo>
                  <a:cubicBezTo>
                    <a:pt x="1371" y="307"/>
                    <a:pt x="1063" y="0"/>
                    <a:pt x="6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9"/>
            <p:cNvSpPr/>
            <p:nvPr/>
          </p:nvSpPr>
          <p:spPr>
            <a:xfrm>
              <a:off x="5725763" y="4029425"/>
              <a:ext cx="34250" cy="34250"/>
            </a:xfrm>
            <a:custGeom>
              <a:avLst/>
              <a:gdLst/>
              <a:ahLst/>
              <a:cxnLst/>
              <a:rect l="l" t="t" r="r" b="b"/>
              <a:pathLst>
                <a:path w="1370" h="1370" extrusionOk="0">
                  <a:moveTo>
                    <a:pt x="686" y="0"/>
                  </a:moveTo>
                  <a:cubicBezTo>
                    <a:pt x="306" y="0"/>
                    <a:pt x="0" y="307"/>
                    <a:pt x="0" y="686"/>
                  </a:cubicBezTo>
                  <a:cubicBezTo>
                    <a:pt x="0" y="1063"/>
                    <a:pt x="306" y="1369"/>
                    <a:pt x="686" y="1369"/>
                  </a:cubicBezTo>
                  <a:cubicBezTo>
                    <a:pt x="1063" y="1369"/>
                    <a:pt x="1369" y="1063"/>
                    <a:pt x="1369" y="686"/>
                  </a:cubicBezTo>
                  <a:cubicBezTo>
                    <a:pt x="1369" y="307"/>
                    <a:pt x="1063" y="0"/>
                    <a:pt x="6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5704338" y="4394875"/>
              <a:ext cx="34275" cy="34250"/>
            </a:xfrm>
            <a:custGeom>
              <a:avLst/>
              <a:gdLst/>
              <a:ahLst/>
              <a:cxnLst/>
              <a:rect l="l" t="t" r="r" b="b"/>
              <a:pathLst>
                <a:path w="1371" h="1370" extrusionOk="0">
                  <a:moveTo>
                    <a:pt x="686" y="1"/>
                  </a:moveTo>
                  <a:cubicBezTo>
                    <a:pt x="308" y="1"/>
                    <a:pt x="0" y="307"/>
                    <a:pt x="0" y="685"/>
                  </a:cubicBezTo>
                  <a:cubicBezTo>
                    <a:pt x="0" y="1064"/>
                    <a:pt x="308" y="1370"/>
                    <a:pt x="686" y="1370"/>
                  </a:cubicBezTo>
                  <a:cubicBezTo>
                    <a:pt x="1063" y="1370"/>
                    <a:pt x="1371" y="1064"/>
                    <a:pt x="1371" y="685"/>
                  </a:cubicBezTo>
                  <a:cubicBezTo>
                    <a:pt x="1371" y="307"/>
                    <a:pt x="1063" y="1"/>
                    <a:pt x="6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5377113" y="4027850"/>
              <a:ext cx="34275" cy="34250"/>
            </a:xfrm>
            <a:custGeom>
              <a:avLst/>
              <a:gdLst/>
              <a:ahLst/>
              <a:cxnLst/>
              <a:rect l="l" t="t" r="r" b="b"/>
              <a:pathLst>
                <a:path w="1371" h="1370" extrusionOk="0">
                  <a:moveTo>
                    <a:pt x="685" y="0"/>
                  </a:moveTo>
                  <a:cubicBezTo>
                    <a:pt x="308" y="0"/>
                    <a:pt x="0" y="307"/>
                    <a:pt x="0" y="686"/>
                  </a:cubicBezTo>
                  <a:cubicBezTo>
                    <a:pt x="0" y="1063"/>
                    <a:pt x="308" y="1369"/>
                    <a:pt x="685" y="1369"/>
                  </a:cubicBezTo>
                  <a:cubicBezTo>
                    <a:pt x="1063" y="1369"/>
                    <a:pt x="1371" y="1063"/>
                    <a:pt x="1371" y="686"/>
                  </a:cubicBezTo>
                  <a:cubicBezTo>
                    <a:pt x="1371" y="307"/>
                    <a:pt x="1063" y="0"/>
                    <a:pt x="6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5517788" y="4445350"/>
              <a:ext cx="34300" cy="34250"/>
            </a:xfrm>
            <a:custGeom>
              <a:avLst/>
              <a:gdLst/>
              <a:ahLst/>
              <a:cxnLst/>
              <a:rect l="l" t="t" r="r" b="b"/>
              <a:pathLst>
                <a:path w="1372" h="1370" extrusionOk="0">
                  <a:moveTo>
                    <a:pt x="686" y="0"/>
                  </a:moveTo>
                  <a:cubicBezTo>
                    <a:pt x="307" y="0"/>
                    <a:pt x="1" y="306"/>
                    <a:pt x="1" y="686"/>
                  </a:cubicBezTo>
                  <a:cubicBezTo>
                    <a:pt x="1" y="1063"/>
                    <a:pt x="307" y="1369"/>
                    <a:pt x="686" y="1369"/>
                  </a:cubicBezTo>
                  <a:cubicBezTo>
                    <a:pt x="1064" y="1369"/>
                    <a:pt x="1371" y="1063"/>
                    <a:pt x="1371" y="686"/>
                  </a:cubicBezTo>
                  <a:cubicBezTo>
                    <a:pt x="1371" y="306"/>
                    <a:pt x="1064" y="0"/>
                    <a:pt x="6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a:off x="5065188" y="3967725"/>
              <a:ext cx="34250" cy="34250"/>
            </a:xfrm>
            <a:custGeom>
              <a:avLst/>
              <a:gdLst/>
              <a:ahLst/>
              <a:cxnLst/>
              <a:rect l="l" t="t" r="r" b="b"/>
              <a:pathLst>
                <a:path w="1370" h="1370" extrusionOk="0">
                  <a:moveTo>
                    <a:pt x="685" y="1"/>
                  </a:moveTo>
                  <a:cubicBezTo>
                    <a:pt x="306" y="1"/>
                    <a:pt x="0" y="307"/>
                    <a:pt x="0" y="686"/>
                  </a:cubicBezTo>
                  <a:cubicBezTo>
                    <a:pt x="0" y="1064"/>
                    <a:pt x="306" y="1370"/>
                    <a:pt x="685" y="1370"/>
                  </a:cubicBezTo>
                  <a:cubicBezTo>
                    <a:pt x="1063" y="1370"/>
                    <a:pt x="1369" y="1064"/>
                    <a:pt x="1369" y="686"/>
                  </a:cubicBezTo>
                  <a:cubicBezTo>
                    <a:pt x="1369" y="307"/>
                    <a:pt x="1063" y="1"/>
                    <a:pt x="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5218113" y="3961650"/>
              <a:ext cx="34250" cy="34250"/>
            </a:xfrm>
            <a:custGeom>
              <a:avLst/>
              <a:gdLst/>
              <a:ahLst/>
              <a:cxnLst/>
              <a:rect l="l" t="t" r="r" b="b"/>
              <a:pathLst>
                <a:path w="1370" h="1370" extrusionOk="0">
                  <a:moveTo>
                    <a:pt x="685" y="1"/>
                  </a:moveTo>
                  <a:cubicBezTo>
                    <a:pt x="306" y="1"/>
                    <a:pt x="0" y="307"/>
                    <a:pt x="0" y="684"/>
                  </a:cubicBezTo>
                  <a:cubicBezTo>
                    <a:pt x="0" y="1063"/>
                    <a:pt x="306" y="1370"/>
                    <a:pt x="685" y="1370"/>
                  </a:cubicBezTo>
                  <a:cubicBezTo>
                    <a:pt x="1063" y="1370"/>
                    <a:pt x="1369" y="1063"/>
                    <a:pt x="1369" y="684"/>
                  </a:cubicBezTo>
                  <a:cubicBezTo>
                    <a:pt x="1369" y="307"/>
                    <a:pt x="1063" y="1"/>
                    <a:pt x="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a:off x="5523513" y="4052550"/>
              <a:ext cx="74750" cy="413375"/>
            </a:xfrm>
            <a:custGeom>
              <a:avLst/>
              <a:gdLst/>
              <a:ahLst/>
              <a:cxnLst/>
              <a:rect l="l" t="t" r="r" b="b"/>
              <a:pathLst>
                <a:path w="2990" h="16535" extrusionOk="0">
                  <a:moveTo>
                    <a:pt x="2866" y="1"/>
                  </a:moveTo>
                  <a:lnTo>
                    <a:pt x="2453" y="7"/>
                  </a:lnTo>
                  <a:lnTo>
                    <a:pt x="2573" y="7666"/>
                  </a:lnTo>
                  <a:lnTo>
                    <a:pt x="1" y="13054"/>
                  </a:lnTo>
                  <a:lnTo>
                    <a:pt x="250" y="16535"/>
                  </a:lnTo>
                  <a:lnTo>
                    <a:pt x="663" y="16506"/>
                  </a:lnTo>
                  <a:lnTo>
                    <a:pt x="423" y="13133"/>
                  </a:lnTo>
                  <a:lnTo>
                    <a:pt x="2989" y="7757"/>
                  </a:lnTo>
                  <a:lnTo>
                    <a:pt x="28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a:off x="5630663" y="4038325"/>
              <a:ext cx="123575" cy="377375"/>
            </a:xfrm>
            <a:custGeom>
              <a:avLst/>
              <a:gdLst/>
              <a:ahLst/>
              <a:cxnLst/>
              <a:rect l="l" t="t" r="r" b="b"/>
              <a:pathLst>
                <a:path w="4943" h="15095" extrusionOk="0">
                  <a:moveTo>
                    <a:pt x="199" y="0"/>
                  </a:moveTo>
                  <a:cubicBezTo>
                    <a:pt x="143" y="0"/>
                    <a:pt x="100" y="22"/>
                    <a:pt x="63" y="59"/>
                  </a:cubicBezTo>
                  <a:cubicBezTo>
                    <a:pt x="25" y="98"/>
                    <a:pt x="1" y="152"/>
                    <a:pt x="1" y="208"/>
                  </a:cubicBezTo>
                  <a:cubicBezTo>
                    <a:pt x="1" y="5738"/>
                    <a:pt x="357" y="5859"/>
                    <a:pt x="504" y="5906"/>
                  </a:cubicBezTo>
                  <a:cubicBezTo>
                    <a:pt x="702" y="6002"/>
                    <a:pt x="1664" y="7072"/>
                    <a:pt x="2302" y="7780"/>
                  </a:cubicBezTo>
                  <a:cubicBezTo>
                    <a:pt x="2986" y="8538"/>
                    <a:pt x="3424" y="9023"/>
                    <a:pt x="3613" y="9167"/>
                  </a:cubicBezTo>
                  <a:cubicBezTo>
                    <a:pt x="3774" y="9545"/>
                    <a:pt x="3647" y="12342"/>
                    <a:pt x="3427" y="14871"/>
                  </a:cubicBezTo>
                  <a:cubicBezTo>
                    <a:pt x="3417" y="14982"/>
                    <a:pt x="3501" y="15085"/>
                    <a:pt x="3615" y="15094"/>
                  </a:cubicBezTo>
                  <a:lnTo>
                    <a:pt x="3633" y="15094"/>
                  </a:lnTo>
                  <a:cubicBezTo>
                    <a:pt x="3740" y="15094"/>
                    <a:pt x="3831" y="15014"/>
                    <a:pt x="3842" y="14904"/>
                  </a:cubicBezTo>
                  <a:cubicBezTo>
                    <a:pt x="4173" y="11090"/>
                    <a:pt x="4183" y="9050"/>
                    <a:pt x="3873" y="8843"/>
                  </a:cubicBezTo>
                  <a:cubicBezTo>
                    <a:pt x="3734" y="8753"/>
                    <a:pt x="3139" y="8087"/>
                    <a:pt x="2611" y="7504"/>
                  </a:cubicBezTo>
                  <a:cubicBezTo>
                    <a:pt x="1531" y="6303"/>
                    <a:pt x="962" y="5687"/>
                    <a:pt x="697" y="5541"/>
                  </a:cubicBezTo>
                  <a:cubicBezTo>
                    <a:pt x="526" y="5176"/>
                    <a:pt x="423" y="2719"/>
                    <a:pt x="415" y="420"/>
                  </a:cubicBezTo>
                  <a:lnTo>
                    <a:pt x="415" y="420"/>
                  </a:lnTo>
                  <a:lnTo>
                    <a:pt x="4728" y="537"/>
                  </a:lnTo>
                  <a:cubicBezTo>
                    <a:pt x="4846" y="537"/>
                    <a:pt x="4940" y="448"/>
                    <a:pt x="4942" y="334"/>
                  </a:cubicBezTo>
                  <a:cubicBezTo>
                    <a:pt x="4943" y="219"/>
                    <a:pt x="4854" y="125"/>
                    <a:pt x="4740" y="122"/>
                  </a:cubicBezTo>
                  <a:lnTo>
                    <a:pt x="214" y="1"/>
                  </a:lnTo>
                  <a:cubicBezTo>
                    <a:pt x="209" y="0"/>
                    <a:pt x="204" y="0"/>
                    <a:pt x="1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4556413" y="4062800"/>
              <a:ext cx="139600" cy="224475"/>
            </a:xfrm>
            <a:custGeom>
              <a:avLst/>
              <a:gdLst/>
              <a:ahLst/>
              <a:cxnLst/>
              <a:rect l="l" t="t" r="r" b="b"/>
              <a:pathLst>
                <a:path w="5584" h="8979" extrusionOk="0">
                  <a:moveTo>
                    <a:pt x="1949" y="0"/>
                  </a:moveTo>
                  <a:cubicBezTo>
                    <a:pt x="1896" y="0"/>
                    <a:pt x="1842" y="20"/>
                    <a:pt x="1802" y="60"/>
                  </a:cubicBezTo>
                  <a:cubicBezTo>
                    <a:pt x="1721" y="140"/>
                    <a:pt x="1721" y="273"/>
                    <a:pt x="1802" y="353"/>
                  </a:cubicBezTo>
                  <a:cubicBezTo>
                    <a:pt x="2146" y="697"/>
                    <a:pt x="4565" y="2518"/>
                    <a:pt x="5047" y="2881"/>
                  </a:cubicBezTo>
                  <a:lnTo>
                    <a:pt x="5162" y="6314"/>
                  </a:lnTo>
                  <a:lnTo>
                    <a:pt x="151" y="8582"/>
                  </a:lnTo>
                  <a:cubicBezTo>
                    <a:pt x="46" y="8629"/>
                    <a:pt x="0" y="8752"/>
                    <a:pt x="46" y="8856"/>
                  </a:cubicBezTo>
                  <a:cubicBezTo>
                    <a:pt x="82" y="8932"/>
                    <a:pt x="158" y="8978"/>
                    <a:pt x="237" y="8978"/>
                  </a:cubicBezTo>
                  <a:cubicBezTo>
                    <a:pt x="264" y="8978"/>
                    <a:pt x="294" y="8971"/>
                    <a:pt x="322" y="8959"/>
                  </a:cubicBezTo>
                  <a:lnTo>
                    <a:pt x="5459" y="6635"/>
                  </a:lnTo>
                  <a:cubicBezTo>
                    <a:pt x="5535" y="6601"/>
                    <a:pt x="5584" y="6525"/>
                    <a:pt x="5581" y="6440"/>
                  </a:cubicBezTo>
                  <a:lnTo>
                    <a:pt x="5459" y="2770"/>
                  </a:lnTo>
                  <a:cubicBezTo>
                    <a:pt x="5456" y="2707"/>
                    <a:pt x="5426" y="2648"/>
                    <a:pt x="5376" y="2609"/>
                  </a:cubicBezTo>
                  <a:cubicBezTo>
                    <a:pt x="4365" y="1851"/>
                    <a:pt x="2378" y="342"/>
                    <a:pt x="2095" y="60"/>
                  </a:cubicBezTo>
                  <a:cubicBezTo>
                    <a:pt x="2055" y="20"/>
                    <a:pt x="2002" y="0"/>
                    <a:pt x="19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a:off x="4678788" y="4013850"/>
              <a:ext cx="176200" cy="71525"/>
            </a:xfrm>
            <a:custGeom>
              <a:avLst/>
              <a:gdLst/>
              <a:ahLst/>
              <a:cxnLst/>
              <a:rect l="l" t="t" r="r" b="b"/>
              <a:pathLst>
                <a:path w="7048" h="2861" extrusionOk="0">
                  <a:moveTo>
                    <a:pt x="233" y="0"/>
                  </a:moveTo>
                  <a:cubicBezTo>
                    <a:pt x="173" y="0"/>
                    <a:pt x="113" y="26"/>
                    <a:pt x="72" y="76"/>
                  </a:cubicBezTo>
                  <a:cubicBezTo>
                    <a:pt x="1" y="164"/>
                    <a:pt x="14" y="294"/>
                    <a:pt x="101" y="367"/>
                  </a:cubicBezTo>
                  <a:lnTo>
                    <a:pt x="2915" y="2692"/>
                  </a:lnTo>
                  <a:cubicBezTo>
                    <a:pt x="2950" y="2721"/>
                    <a:pt x="2993" y="2736"/>
                    <a:pt x="3041" y="2739"/>
                  </a:cubicBezTo>
                  <a:lnTo>
                    <a:pt x="6833" y="2861"/>
                  </a:lnTo>
                  <a:lnTo>
                    <a:pt x="6840" y="2861"/>
                  </a:lnTo>
                  <a:cubicBezTo>
                    <a:pt x="6953" y="2861"/>
                    <a:pt x="7045" y="2771"/>
                    <a:pt x="7045" y="2659"/>
                  </a:cubicBezTo>
                  <a:cubicBezTo>
                    <a:pt x="7047" y="2547"/>
                    <a:pt x="6959" y="2450"/>
                    <a:pt x="6844" y="2447"/>
                  </a:cubicBezTo>
                  <a:lnTo>
                    <a:pt x="3122" y="2327"/>
                  </a:lnTo>
                  <a:lnTo>
                    <a:pt x="364" y="47"/>
                  </a:lnTo>
                  <a:cubicBezTo>
                    <a:pt x="326" y="15"/>
                    <a:pt x="279" y="0"/>
                    <a:pt x="2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a:off x="4713088" y="4279875"/>
              <a:ext cx="95400" cy="169475"/>
            </a:xfrm>
            <a:custGeom>
              <a:avLst/>
              <a:gdLst/>
              <a:ahLst/>
              <a:cxnLst/>
              <a:rect l="l" t="t" r="r" b="b"/>
              <a:pathLst>
                <a:path w="3816" h="6779" extrusionOk="0">
                  <a:moveTo>
                    <a:pt x="3512" y="1"/>
                  </a:moveTo>
                  <a:cubicBezTo>
                    <a:pt x="3425" y="1"/>
                    <a:pt x="3344" y="56"/>
                    <a:pt x="3315" y="142"/>
                  </a:cubicBezTo>
                  <a:cubicBezTo>
                    <a:pt x="3304" y="178"/>
                    <a:pt x="3301" y="215"/>
                    <a:pt x="3308" y="249"/>
                  </a:cubicBezTo>
                  <a:cubicBezTo>
                    <a:pt x="3060" y="601"/>
                    <a:pt x="1517" y="1880"/>
                    <a:pt x="82" y="2980"/>
                  </a:cubicBezTo>
                  <a:cubicBezTo>
                    <a:pt x="29" y="3022"/>
                    <a:pt x="1" y="3086"/>
                    <a:pt x="2" y="3152"/>
                  </a:cubicBezTo>
                  <a:lnTo>
                    <a:pt x="124" y="6578"/>
                  </a:lnTo>
                  <a:cubicBezTo>
                    <a:pt x="129" y="6691"/>
                    <a:pt x="219" y="6778"/>
                    <a:pt x="331" y="6778"/>
                  </a:cubicBezTo>
                  <a:cubicBezTo>
                    <a:pt x="332" y="6778"/>
                    <a:pt x="337" y="6778"/>
                    <a:pt x="338" y="6777"/>
                  </a:cubicBezTo>
                  <a:cubicBezTo>
                    <a:pt x="453" y="6772"/>
                    <a:pt x="543" y="6677"/>
                    <a:pt x="538" y="6562"/>
                  </a:cubicBezTo>
                  <a:lnTo>
                    <a:pt x="421" y="3243"/>
                  </a:lnTo>
                  <a:cubicBezTo>
                    <a:pt x="3816" y="635"/>
                    <a:pt x="3764" y="332"/>
                    <a:pt x="3743" y="201"/>
                  </a:cubicBezTo>
                  <a:cubicBezTo>
                    <a:pt x="3730" y="126"/>
                    <a:pt x="3651" y="36"/>
                    <a:pt x="3578" y="12"/>
                  </a:cubicBezTo>
                  <a:cubicBezTo>
                    <a:pt x="3556" y="4"/>
                    <a:pt x="3534" y="1"/>
                    <a:pt x="35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4645713" y="4160625"/>
              <a:ext cx="114425" cy="258150"/>
            </a:xfrm>
            <a:custGeom>
              <a:avLst/>
              <a:gdLst/>
              <a:ahLst/>
              <a:cxnLst/>
              <a:rect l="l" t="t" r="r" b="b"/>
              <a:pathLst>
                <a:path w="4577" h="10326" extrusionOk="0">
                  <a:moveTo>
                    <a:pt x="4369" y="1"/>
                  </a:moveTo>
                  <a:cubicBezTo>
                    <a:pt x="4255" y="1"/>
                    <a:pt x="4162" y="94"/>
                    <a:pt x="4162" y="208"/>
                  </a:cubicBezTo>
                  <a:lnTo>
                    <a:pt x="4162" y="3768"/>
                  </a:lnTo>
                  <a:lnTo>
                    <a:pt x="217" y="6398"/>
                  </a:lnTo>
                  <a:cubicBezTo>
                    <a:pt x="161" y="6434"/>
                    <a:pt x="128" y="6497"/>
                    <a:pt x="125" y="6563"/>
                  </a:cubicBezTo>
                  <a:lnTo>
                    <a:pt x="5" y="10110"/>
                  </a:lnTo>
                  <a:cubicBezTo>
                    <a:pt x="0" y="10225"/>
                    <a:pt x="91" y="10322"/>
                    <a:pt x="205" y="10325"/>
                  </a:cubicBezTo>
                  <a:lnTo>
                    <a:pt x="212" y="10325"/>
                  </a:lnTo>
                  <a:cubicBezTo>
                    <a:pt x="322" y="10325"/>
                    <a:pt x="415" y="10236"/>
                    <a:pt x="417" y="10123"/>
                  </a:cubicBezTo>
                  <a:lnTo>
                    <a:pt x="536" y="6682"/>
                  </a:lnTo>
                  <a:lnTo>
                    <a:pt x="4484" y="4049"/>
                  </a:lnTo>
                  <a:cubicBezTo>
                    <a:pt x="4542" y="4011"/>
                    <a:pt x="4577" y="3946"/>
                    <a:pt x="4577" y="3878"/>
                  </a:cubicBezTo>
                  <a:lnTo>
                    <a:pt x="4577" y="208"/>
                  </a:lnTo>
                  <a:cubicBezTo>
                    <a:pt x="4577" y="94"/>
                    <a:pt x="4484" y="1"/>
                    <a:pt x="4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4733613" y="4150525"/>
              <a:ext cx="36725" cy="36700"/>
            </a:xfrm>
            <a:custGeom>
              <a:avLst/>
              <a:gdLst/>
              <a:ahLst/>
              <a:cxnLst/>
              <a:rect l="l" t="t" r="r" b="b"/>
              <a:pathLst>
                <a:path w="1469" h="1468" extrusionOk="0">
                  <a:moveTo>
                    <a:pt x="733" y="0"/>
                  </a:moveTo>
                  <a:cubicBezTo>
                    <a:pt x="331" y="0"/>
                    <a:pt x="1" y="329"/>
                    <a:pt x="1" y="734"/>
                  </a:cubicBezTo>
                  <a:cubicBezTo>
                    <a:pt x="1" y="1137"/>
                    <a:pt x="328" y="1468"/>
                    <a:pt x="733" y="1468"/>
                  </a:cubicBezTo>
                  <a:cubicBezTo>
                    <a:pt x="1138" y="1468"/>
                    <a:pt x="1468" y="1137"/>
                    <a:pt x="1468" y="734"/>
                  </a:cubicBezTo>
                  <a:cubicBezTo>
                    <a:pt x="1468" y="331"/>
                    <a:pt x="1138" y="0"/>
                    <a:pt x="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4585238" y="4052625"/>
              <a:ext cx="36725" cy="36725"/>
            </a:xfrm>
            <a:custGeom>
              <a:avLst/>
              <a:gdLst/>
              <a:ahLst/>
              <a:cxnLst/>
              <a:rect l="l" t="t" r="r" b="b"/>
              <a:pathLst>
                <a:path w="1469" h="1469" extrusionOk="0">
                  <a:moveTo>
                    <a:pt x="736" y="1"/>
                  </a:moveTo>
                  <a:cubicBezTo>
                    <a:pt x="331" y="1"/>
                    <a:pt x="0" y="331"/>
                    <a:pt x="0" y="735"/>
                  </a:cubicBezTo>
                  <a:cubicBezTo>
                    <a:pt x="0" y="1138"/>
                    <a:pt x="331" y="1469"/>
                    <a:pt x="736" y="1469"/>
                  </a:cubicBezTo>
                  <a:cubicBezTo>
                    <a:pt x="1138" y="1469"/>
                    <a:pt x="1468" y="1140"/>
                    <a:pt x="1468" y="735"/>
                  </a:cubicBezTo>
                  <a:cubicBezTo>
                    <a:pt x="1468" y="331"/>
                    <a:pt x="1139" y="1"/>
                    <a:pt x="7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a:off x="4661763" y="3991450"/>
              <a:ext cx="36700" cy="36775"/>
            </a:xfrm>
            <a:custGeom>
              <a:avLst/>
              <a:gdLst/>
              <a:ahLst/>
              <a:cxnLst/>
              <a:rect l="l" t="t" r="r" b="b"/>
              <a:pathLst>
                <a:path w="1468" h="1471" extrusionOk="0">
                  <a:moveTo>
                    <a:pt x="733" y="0"/>
                  </a:moveTo>
                  <a:cubicBezTo>
                    <a:pt x="331" y="0"/>
                    <a:pt x="1" y="332"/>
                    <a:pt x="1" y="735"/>
                  </a:cubicBezTo>
                  <a:cubicBezTo>
                    <a:pt x="1" y="1140"/>
                    <a:pt x="330" y="1471"/>
                    <a:pt x="733" y="1471"/>
                  </a:cubicBezTo>
                  <a:cubicBezTo>
                    <a:pt x="1137" y="1471"/>
                    <a:pt x="1467" y="1140"/>
                    <a:pt x="1467" y="735"/>
                  </a:cubicBezTo>
                  <a:cubicBezTo>
                    <a:pt x="1467" y="332"/>
                    <a:pt x="1137" y="2"/>
                    <a:pt x="7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4826813" y="4057275"/>
              <a:ext cx="36750" cy="36725"/>
            </a:xfrm>
            <a:custGeom>
              <a:avLst/>
              <a:gdLst/>
              <a:ahLst/>
              <a:cxnLst/>
              <a:rect l="l" t="t" r="r" b="b"/>
              <a:pathLst>
                <a:path w="1470" h="1469" extrusionOk="0">
                  <a:moveTo>
                    <a:pt x="741" y="1"/>
                  </a:moveTo>
                  <a:cubicBezTo>
                    <a:pt x="739" y="1"/>
                    <a:pt x="738" y="1"/>
                    <a:pt x="736" y="1"/>
                  </a:cubicBezTo>
                  <a:cubicBezTo>
                    <a:pt x="331" y="1"/>
                    <a:pt x="1" y="330"/>
                    <a:pt x="1" y="733"/>
                  </a:cubicBezTo>
                  <a:cubicBezTo>
                    <a:pt x="1" y="1138"/>
                    <a:pt x="331" y="1469"/>
                    <a:pt x="736" y="1469"/>
                  </a:cubicBezTo>
                  <a:cubicBezTo>
                    <a:pt x="1139" y="1469"/>
                    <a:pt x="1470" y="1138"/>
                    <a:pt x="1470" y="733"/>
                  </a:cubicBezTo>
                  <a:cubicBezTo>
                    <a:pt x="1470" y="332"/>
                    <a:pt x="1144" y="1"/>
                    <a:pt x="7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4785613" y="4269825"/>
              <a:ext cx="36675" cy="36750"/>
            </a:xfrm>
            <a:custGeom>
              <a:avLst/>
              <a:gdLst/>
              <a:ahLst/>
              <a:cxnLst/>
              <a:rect l="l" t="t" r="r" b="b"/>
              <a:pathLst>
                <a:path w="1467" h="1470" extrusionOk="0">
                  <a:moveTo>
                    <a:pt x="737" y="0"/>
                  </a:moveTo>
                  <a:cubicBezTo>
                    <a:pt x="736" y="0"/>
                    <a:pt x="735" y="0"/>
                    <a:pt x="735" y="0"/>
                  </a:cubicBezTo>
                  <a:cubicBezTo>
                    <a:pt x="333" y="0"/>
                    <a:pt x="1" y="329"/>
                    <a:pt x="1" y="734"/>
                  </a:cubicBezTo>
                  <a:cubicBezTo>
                    <a:pt x="1" y="1138"/>
                    <a:pt x="330" y="1470"/>
                    <a:pt x="735" y="1470"/>
                  </a:cubicBezTo>
                  <a:cubicBezTo>
                    <a:pt x="1137" y="1470"/>
                    <a:pt x="1467" y="1138"/>
                    <a:pt x="1467" y="734"/>
                  </a:cubicBezTo>
                  <a:cubicBezTo>
                    <a:pt x="1467" y="330"/>
                    <a:pt x="1138" y="0"/>
                    <a:pt x="7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4706038" y="4431925"/>
              <a:ext cx="36750" cy="36725"/>
            </a:xfrm>
            <a:custGeom>
              <a:avLst/>
              <a:gdLst/>
              <a:ahLst/>
              <a:cxnLst/>
              <a:rect l="l" t="t" r="r" b="b"/>
              <a:pathLst>
                <a:path w="1470" h="1469" extrusionOk="0">
                  <a:moveTo>
                    <a:pt x="737" y="1"/>
                  </a:moveTo>
                  <a:cubicBezTo>
                    <a:pt x="736" y="1"/>
                    <a:pt x="736" y="1"/>
                    <a:pt x="735" y="1"/>
                  </a:cubicBezTo>
                  <a:cubicBezTo>
                    <a:pt x="333" y="1"/>
                    <a:pt x="1" y="330"/>
                    <a:pt x="1" y="733"/>
                  </a:cubicBezTo>
                  <a:cubicBezTo>
                    <a:pt x="1" y="1138"/>
                    <a:pt x="330" y="1469"/>
                    <a:pt x="735" y="1469"/>
                  </a:cubicBezTo>
                  <a:cubicBezTo>
                    <a:pt x="1139" y="1469"/>
                    <a:pt x="1470" y="1138"/>
                    <a:pt x="1470" y="733"/>
                  </a:cubicBezTo>
                  <a:cubicBezTo>
                    <a:pt x="1470" y="331"/>
                    <a:pt x="1141" y="1"/>
                    <a:pt x="7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4628113" y="4396700"/>
              <a:ext cx="36675" cy="36725"/>
            </a:xfrm>
            <a:custGeom>
              <a:avLst/>
              <a:gdLst/>
              <a:ahLst/>
              <a:cxnLst/>
              <a:rect l="l" t="t" r="r" b="b"/>
              <a:pathLst>
                <a:path w="1467" h="1469" extrusionOk="0">
                  <a:moveTo>
                    <a:pt x="733" y="1"/>
                  </a:moveTo>
                  <a:cubicBezTo>
                    <a:pt x="331" y="1"/>
                    <a:pt x="1" y="331"/>
                    <a:pt x="1" y="736"/>
                  </a:cubicBezTo>
                  <a:cubicBezTo>
                    <a:pt x="1" y="1138"/>
                    <a:pt x="328" y="1469"/>
                    <a:pt x="733" y="1469"/>
                  </a:cubicBezTo>
                  <a:cubicBezTo>
                    <a:pt x="1135" y="1469"/>
                    <a:pt x="1467" y="1140"/>
                    <a:pt x="1467" y="736"/>
                  </a:cubicBezTo>
                  <a:cubicBezTo>
                    <a:pt x="1467" y="331"/>
                    <a:pt x="1135" y="1"/>
                    <a:pt x="7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a:off x="4534788" y="4266700"/>
              <a:ext cx="36700" cy="36775"/>
            </a:xfrm>
            <a:custGeom>
              <a:avLst/>
              <a:gdLst/>
              <a:ahLst/>
              <a:cxnLst/>
              <a:rect l="l" t="t" r="r" b="b"/>
              <a:pathLst>
                <a:path w="1468" h="1471" extrusionOk="0">
                  <a:moveTo>
                    <a:pt x="732" y="1"/>
                  </a:moveTo>
                  <a:cubicBezTo>
                    <a:pt x="330" y="1"/>
                    <a:pt x="0" y="331"/>
                    <a:pt x="0" y="736"/>
                  </a:cubicBezTo>
                  <a:cubicBezTo>
                    <a:pt x="0" y="1140"/>
                    <a:pt x="329" y="1470"/>
                    <a:pt x="732" y="1470"/>
                  </a:cubicBezTo>
                  <a:cubicBezTo>
                    <a:pt x="1137" y="1470"/>
                    <a:pt x="1468" y="1140"/>
                    <a:pt x="1468" y="736"/>
                  </a:cubicBezTo>
                  <a:cubicBezTo>
                    <a:pt x="1468" y="331"/>
                    <a:pt x="1139" y="2"/>
                    <a:pt x="7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337913" y="4489875"/>
              <a:ext cx="430525" cy="79475"/>
            </a:xfrm>
            <a:custGeom>
              <a:avLst/>
              <a:gdLst/>
              <a:ahLst/>
              <a:cxnLst/>
              <a:rect l="l" t="t" r="r" b="b"/>
              <a:pathLst>
                <a:path w="17221" h="3179" extrusionOk="0">
                  <a:moveTo>
                    <a:pt x="16893" y="0"/>
                  </a:moveTo>
                  <a:cubicBezTo>
                    <a:pt x="15208" y="2160"/>
                    <a:pt x="13236" y="2766"/>
                    <a:pt x="11553" y="2766"/>
                  </a:cubicBezTo>
                  <a:cubicBezTo>
                    <a:pt x="9487" y="2766"/>
                    <a:pt x="7859" y="1852"/>
                    <a:pt x="7737" y="1781"/>
                  </a:cubicBezTo>
                  <a:cubicBezTo>
                    <a:pt x="6420" y="1054"/>
                    <a:pt x="5264" y="785"/>
                    <a:pt x="4274" y="785"/>
                  </a:cubicBezTo>
                  <a:cubicBezTo>
                    <a:pt x="1487" y="785"/>
                    <a:pt x="20" y="2918"/>
                    <a:pt x="0" y="2949"/>
                  </a:cubicBezTo>
                  <a:lnTo>
                    <a:pt x="345" y="3179"/>
                  </a:lnTo>
                  <a:cubicBezTo>
                    <a:pt x="364" y="3152"/>
                    <a:pt x="1704" y="1203"/>
                    <a:pt x="4277" y="1203"/>
                  </a:cubicBezTo>
                  <a:cubicBezTo>
                    <a:pt x="5204" y="1203"/>
                    <a:pt x="6291" y="1456"/>
                    <a:pt x="7533" y="2142"/>
                  </a:cubicBezTo>
                  <a:cubicBezTo>
                    <a:pt x="7564" y="2160"/>
                    <a:pt x="9326" y="3152"/>
                    <a:pt x="11569" y="3152"/>
                  </a:cubicBezTo>
                  <a:cubicBezTo>
                    <a:pt x="13358" y="3152"/>
                    <a:pt x="15454" y="2520"/>
                    <a:pt x="17221" y="256"/>
                  </a:cubicBezTo>
                  <a:lnTo>
                    <a:pt x="168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331513" y="4554200"/>
              <a:ext cx="39825" cy="39800"/>
            </a:xfrm>
            <a:custGeom>
              <a:avLst/>
              <a:gdLst/>
              <a:ahLst/>
              <a:cxnLst/>
              <a:rect l="l" t="t" r="r" b="b"/>
              <a:pathLst>
                <a:path w="1593" h="1592" extrusionOk="0">
                  <a:moveTo>
                    <a:pt x="797" y="1"/>
                  </a:moveTo>
                  <a:cubicBezTo>
                    <a:pt x="358" y="1"/>
                    <a:pt x="0" y="358"/>
                    <a:pt x="0" y="796"/>
                  </a:cubicBezTo>
                  <a:cubicBezTo>
                    <a:pt x="0" y="1234"/>
                    <a:pt x="358" y="1592"/>
                    <a:pt x="797" y="1592"/>
                  </a:cubicBezTo>
                  <a:cubicBezTo>
                    <a:pt x="1233" y="1592"/>
                    <a:pt x="1592" y="1234"/>
                    <a:pt x="1592" y="796"/>
                  </a:cubicBezTo>
                  <a:cubicBezTo>
                    <a:pt x="1592" y="358"/>
                    <a:pt x="1235" y="1"/>
                    <a:pt x="7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9"/>
            <p:cNvSpPr/>
            <p:nvPr/>
          </p:nvSpPr>
          <p:spPr>
            <a:xfrm>
              <a:off x="5733738" y="4474700"/>
              <a:ext cx="45875" cy="45925"/>
            </a:xfrm>
            <a:custGeom>
              <a:avLst/>
              <a:gdLst/>
              <a:ahLst/>
              <a:cxnLst/>
              <a:rect l="l" t="t" r="r" b="b"/>
              <a:pathLst>
                <a:path w="1835" h="1837" extrusionOk="0">
                  <a:moveTo>
                    <a:pt x="917" y="1"/>
                  </a:moveTo>
                  <a:cubicBezTo>
                    <a:pt x="412" y="1"/>
                    <a:pt x="0" y="414"/>
                    <a:pt x="0" y="918"/>
                  </a:cubicBezTo>
                  <a:cubicBezTo>
                    <a:pt x="0" y="1423"/>
                    <a:pt x="412" y="1836"/>
                    <a:pt x="917" y="1836"/>
                  </a:cubicBezTo>
                  <a:cubicBezTo>
                    <a:pt x="1421" y="1836"/>
                    <a:pt x="1834" y="1423"/>
                    <a:pt x="1834" y="918"/>
                  </a:cubicBezTo>
                  <a:cubicBezTo>
                    <a:pt x="1834" y="414"/>
                    <a:pt x="1421" y="1"/>
                    <a:pt x="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4411213" y="4707450"/>
              <a:ext cx="854575" cy="326300"/>
            </a:xfrm>
            <a:custGeom>
              <a:avLst/>
              <a:gdLst/>
              <a:ahLst/>
              <a:cxnLst/>
              <a:rect l="l" t="t" r="r" b="b"/>
              <a:pathLst>
                <a:path w="34183" h="13052" extrusionOk="0">
                  <a:moveTo>
                    <a:pt x="28382" y="829"/>
                  </a:moveTo>
                  <a:cubicBezTo>
                    <a:pt x="31116" y="829"/>
                    <a:pt x="33355" y="3066"/>
                    <a:pt x="33355" y="5803"/>
                  </a:cubicBezTo>
                  <a:lnTo>
                    <a:pt x="33355" y="7253"/>
                  </a:lnTo>
                  <a:cubicBezTo>
                    <a:pt x="33355" y="9987"/>
                    <a:pt x="31117" y="12226"/>
                    <a:pt x="28382" y="12226"/>
                  </a:cubicBezTo>
                  <a:lnTo>
                    <a:pt x="5801" y="12226"/>
                  </a:lnTo>
                  <a:cubicBezTo>
                    <a:pt x="3066" y="12226"/>
                    <a:pt x="827" y="9989"/>
                    <a:pt x="827" y="7253"/>
                  </a:cubicBezTo>
                  <a:lnTo>
                    <a:pt x="827" y="5803"/>
                  </a:lnTo>
                  <a:cubicBezTo>
                    <a:pt x="827" y="3069"/>
                    <a:pt x="3065" y="829"/>
                    <a:pt x="5801" y="829"/>
                  </a:cubicBezTo>
                  <a:close/>
                  <a:moveTo>
                    <a:pt x="5801" y="1"/>
                  </a:moveTo>
                  <a:cubicBezTo>
                    <a:pt x="2601" y="1"/>
                    <a:pt x="1" y="2601"/>
                    <a:pt x="1" y="5800"/>
                  </a:cubicBezTo>
                  <a:lnTo>
                    <a:pt x="1" y="7251"/>
                  </a:lnTo>
                  <a:cubicBezTo>
                    <a:pt x="1" y="10449"/>
                    <a:pt x="2601" y="13051"/>
                    <a:pt x="5801" y="13051"/>
                  </a:cubicBezTo>
                  <a:lnTo>
                    <a:pt x="28382" y="13051"/>
                  </a:lnTo>
                  <a:cubicBezTo>
                    <a:pt x="31581" y="13051"/>
                    <a:pt x="34183" y="10449"/>
                    <a:pt x="34183" y="7251"/>
                  </a:cubicBezTo>
                  <a:lnTo>
                    <a:pt x="34183" y="5800"/>
                  </a:lnTo>
                  <a:cubicBezTo>
                    <a:pt x="34183" y="2601"/>
                    <a:pt x="31581" y="1"/>
                    <a:pt x="283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p:nvPr/>
          </p:nvSpPr>
          <p:spPr>
            <a:xfrm>
              <a:off x="4431888" y="4728125"/>
              <a:ext cx="813200" cy="284950"/>
            </a:xfrm>
            <a:custGeom>
              <a:avLst/>
              <a:gdLst/>
              <a:ahLst/>
              <a:cxnLst/>
              <a:rect l="l" t="t" r="r" b="b"/>
              <a:pathLst>
                <a:path w="32528" h="11398" extrusionOk="0">
                  <a:moveTo>
                    <a:pt x="4974" y="0"/>
                  </a:moveTo>
                  <a:cubicBezTo>
                    <a:pt x="2238" y="0"/>
                    <a:pt x="0" y="2239"/>
                    <a:pt x="0" y="4973"/>
                  </a:cubicBezTo>
                  <a:lnTo>
                    <a:pt x="0" y="6424"/>
                  </a:lnTo>
                  <a:cubicBezTo>
                    <a:pt x="0" y="9160"/>
                    <a:pt x="2239" y="11397"/>
                    <a:pt x="4974" y="11397"/>
                  </a:cubicBezTo>
                  <a:lnTo>
                    <a:pt x="27555" y="11397"/>
                  </a:lnTo>
                  <a:cubicBezTo>
                    <a:pt x="30290" y="11397"/>
                    <a:pt x="32528" y="9157"/>
                    <a:pt x="32528" y="6424"/>
                  </a:cubicBezTo>
                  <a:lnTo>
                    <a:pt x="32528" y="4973"/>
                  </a:lnTo>
                  <a:cubicBezTo>
                    <a:pt x="32528" y="2238"/>
                    <a:pt x="30289" y="0"/>
                    <a:pt x="275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9"/>
            <p:cNvSpPr/>
            <p:nvPr/>
          </p:nvSpPr>
          <p:spPr>
            <a:xfrm>
              <a:off x="4576988" y="4728125"/>
              <a:ext cx="576200" cy="284875"/>
            </a:xfrm>
            <a:custGeom>
              <a:avLst/>
              <a:gdLst/>
              <a:ahLst/>
              <a:cxnLst/>
              <a:rect l="l" t="t" r="r" b="b"/>
              <a:pathLst>
                <a:path w="23048" h="11395" extrusionOk="0">
                  <a:moveTo>
                    <a:pt x="9888" y="0"/>
                  </a:moveTo>
                  <a:cubicBezTo>
                    <a:pt x="6526" y="3740"/>
                    <a:pt x="3267" y="7574"/>
                    <a:pt x="0" y="11395"/>
                  </a:cubicBezTo>
                  <a:lnTo>
                    <a:pt x="12360" y="11395"/>
                  </a:lnTo>
                  <a:cubicBezTo>
                    <a:pt x="15883" y="7619"/>
                    <a:pt x="19435" y="3870"/>
                    <a:pt x="23047" y="179"/>
                  </a:cubicBezTo>
                  <a:cubicBezTo>
                    <a:pt x="22632" y="68"/>
                    <a:pt x="22199" y="0"/>
                    <a:pt x="217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4956888" y="4757850"/>
              <a:ext cx="280475" cy="255175"/>
            </a:xfrm>
            <a:custGeom>
              <a:avLst/>
              <a:gdLst/>
              <a:ahLst/>
              <a:cxnLst/>
              <a:rect l="l" t="t" r="r" b="b"/>
              <a:pathLst>
                <a:path w="11219" h="10207" extrusionOk="0">
                  <a:moveTo>
                    <a:pt x="9767" y="0"/>
                  </a:moveTo>
                  <a:cubicBezTo>
                    <a:pt x="6466" y="3361"/>
                    <a:pt x="3219" y="6771"/>
                    <a:pt x="0" y="10207"/>
                  </a:cubicBezTo>
                  <a:lnTo>
                    <a:pt x="3810" y="10207"/>
                  </a:lnTo>
                  <a:cubicBezTo>
                    <a:pt x="6242" y="7465"/>
                    <a:pt x="8705" y="4748"/>
                    <a:pt x="11219" y="2079"/>
                  </a:cubicBezTo>
                  <a:cubicBezTo>
                    <a:pt x="10918" y="1268"/>
                    <a:pt x="10415" y="552"/>
                    <a:pt x="97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4814363" y="4500300"/>
              <a:ext cx="1164950" cy="530900"/>
            </a:xfrm>
            <a:custGeom>
              <a:avLst/>
              <a:gdLst/>
              <a:ahLst/>
              <a:cxnLst/>
              <a:rect l="l" t="t" r="r" b="b"/>
              <a:pathLst>
                <a:path w="46598" h="21236" extrusionOk="0">
                  <a:moveTo>
                    <a:pt x="39405" y="1"/>
                  </a:moveTo>
                  <a:cubicBezTo>
                    <a:pt x="39065" y="1"/>
                    <a:pt x="38792" y="255"/>
                    <a:pt x="38774" y="592"/>
                  </a:cubicBezTo>
                  <a:cubicBezTo>
                    <a:pt x="38757" y="935"/>
                    <a:pt x="39021" y="1226"/>
                    <a:pt x="39365" y="1243"/>
                  </a:cubicBezTo>
                  <a:cubicBezTo>
                    <a:pt x="41922" y="1366"/>
                    <a:pt x="44168" y="5164"/>
                    <a:pt x="44590" y="7726"/>
                  </a:cubicBezTo>
                  <a:cubicBezTo>
                    <a:pt x="45281" y="11916"/>
                    <a:pt x="42715" y="17225"/>
                    <a:pt x="36475" y="19264"/>
                  </a:cubicBezTo>
                  <a:cubicBezTo>
                    <a:pt x="34960" y="19760"/>
                    <a:pt x="33319" y="19998"/>
                    <a:pt x="31627" y="19998"/>
                  </a:cubicBezTo>
                  <a:cubicBezTo>
                    <a:pt x="26712" y="19998"/>
                    <a:pt x="21367" y="17989"/>
                    <a:pt x="17425" y="14434"/>
                  </a:cubicBezTo>
                  <a:cubicBezTo>
                    <a:pt x="16257" y="13381"/>
                    <a:pt x="15219" y="12139"/>
                    <a:pt x="14119" y="10827"/>
                  </a:cubicBezTo>
                  <a:cubicBezTo>
                    <a:pt x="11780" y="8033"/>
                    <a:pt x="9361" y="5145"/>
                    <a:pt x="5604" y="4185"/>
                  </a:cubicBezTo>
                  <a:cubicBezTo>
                    <a:pt x="4959" y="4021"/>
                    <a:pt x="4348" y="3940"/>
                    <a:pt x="3786" y="3940"/>
                  </a:cubicBezTo>
                  <a:cubicBezTo>
                    <a:pt x="2634" y="3940"/>
                    <a:pt x="1689" y="4280"/>
                    <a:pt x="1079" y="4941"/>
                  </a:cubicBezTo>
                  <a:cubicBezTo>
                    <a:pt x="522" y="5544"/>
                    <a:pt x="1" y="6686"/>
                    <a:pt x="686" y="8696"/>
                  </a:cubicBezTo>
                  <a:cubicBezTo>
                    <a:pt x="775" y="8954"/>
                    <a:pt x="1016" y="9117"/>
                    <a:pt x="1274" y="9117"/>
                  </a:cubicBezTo>
                  <a:cubicBezTo>
                    <a:pt x="1341" y="9117"/>
                    <a:pt x="1408" y="9106"/>
                    <a:pt x="1474" y="9083"/>
                  </a:cubicBezTo>
                  <a:cubicBezTo>
                    <a:pt x="1800" y="8972"/>
                    <a:pt x="1974" y="8620"/>
                    <a:pt x="1863" y="8295"/>
                  </a:cubicBezTo>
                  <a:cubicBezTo>
                    <a:pt x="1594" y="7504"/>
                    <a:pt x="1398" y="6428"/>
                    <a:pt x="1994" y="5785"/>
                  </a:cubicBezTo>
                  <a:cubicBezTo>
                    <a:pt x="2360" y="5387"/>
                    <a:pt x="2990" y="5182"/>
                    <a:pt x="3781" y="5182"/>
                  </a:cubicBezTo>
                  <a:cubicBezTo>
                    <a:pt x="4239" y="5182"/>
                    <a:pt x="4752" y="5251"/>
                    <a:pt x="5298" y="5391"/>
                  </a:cubicBezTo>
                  <a:cubicBezTo>
                    <a:pt x="8667" y="6252"/>
                    <a:pt x="10854" y="8863"/>
                    <a:pt x="13167" y="11625"/>
                  </a:cubicBezTo>
                  <a:cubicBezTo>
                    <a:pt x="14246" y="12913"/>
                    <a:pt x="15362" y="14246"/>
                    <a:pt x="16595" y="15358"/>
                  </a:cubicBezTo>
                  <a:cubicBezTo>
                    <a:pt x="20762" y="19116"/>
                    <a:pt x="26427" y="21236"/>
                    <a:pt x="31654" y="21236"/>
                  </a:cubicBezTo>
                  <a:cubicBezTo>
                    <a:pt x="33471" y="21236"/>
                    <a:pt x="35233" y="20978"/>
                    <a:pt x="36864" y="20448"/>
                  </a:cubicBezTo>
                  <a:cubicBezTo>
                    <a:pt x="43771" y="18189"/>
                    <a:pt x="46597" y="12238"/>
                    <a:pt x="45819" y="7524"/>
                  </a:cubicBezTo>
                  <a:cubicBezTo>
                    <a:pt x="45330" y="4552"/>
                    <a:pt x="42771" y="163"/>
                    <a:pt x="39425" y="1"/>
                  </a:cubicBezTo>
                  <a:cubicBezTo>
                    <a:pt x="39418" y="1"/>
                    <a:pt x="39412" y="1"/>
                    <a:pt x="39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5028238" y="4203900"/>
              <a:ext cx="1143225" cy="797975"/>
            </a:xfrm>
            <a:custGeom>
              <a:avLst/>
              <a:gdLst/>
              <a:ahLst/>
              <a:cxnLst/>
              <a:rect l="l" t="t" r="r" b="b"/>
              <a:pathLst>
                <a:path w="45729" h="31919" extrusionOk="0">
                  <a:moveTo>
                    <a:pt x="34565" y="0"/>
                  </a:moveTo>
                  <a:cubicBezTo>
                    <a:pt x="34271" y="0"/>
                    <a:pt x="34011" y="208"/>
                    <a:pt x="33954" y="506"/>
                  </a:cubicBezTo>
                  <a:cubicBezTo>
                    <a:pt x="33889" y="843"/>
                    <a:pt x="34111" y="1168"/>
                    <a:pt x="34449" y="1233"/>
                  </a:cubicBezTo>
                  <a:cubicBezTo>
                    <a:pt x="41915" y="2636"/>
                    <a:pt x="44415" y="12514"/>
                    <a:pt x="43288" y="18804"/>
                  </a:cubicBezTo>
                  <a:cubicBezTo>
                    <a:pt x="42307" y="24290"/>
                    <a:pt x="38903" y="28217"/>
                    <a:pt x="33708" y="29860"/>
                  </a:cubicBezTo>
                  <a:cubicBezTo>
                    <a:pt x="31954" y="30415"/>
                    <a:pt x="30094" y="30682"/>
                    <a:pt x="28213" y="30682"/>
                  </a:cubicBezTo>
                  <a:cubicBezTo>
                    <a:pt x="22967" y="30682"/>
                    <a:pt x="17556" y="28607"/>
                    <a:pt x="13834" y="24918"/>
                  </a:cubicBezTo>
                  <a:cubicBezTo>
                    <a:pt x="12917" y="24009"/>
                    <a:pt x="12130" y="22912"/>
                    <a:pt x="11294" y="21748"/>
                  </a:cubicBezTo>
                  <a:cubicBezTo>
                    <a:pt x="9562" y="19332"/>
                    <a:pt x="7770" y="16832"/>
                    <a:pt x="4690" y="16020"/>
                  </a:cubicBezTo>
                  <a:cubicBezTo>
                    <a:pt x="4280" y="15912"/>
                    <a:pt x="3871" y="15860"/>
                    <a:pt x="3478" y="15860"/>
                  </a:cubicBezTo>
                  <a:cubicBezTo>
                    <a:pt x="2503" y="15860"/>
                    <a:pt x="1620" y="16182"/>
                    <a:pt x="1025" y="16787"/>
                  </a:cubicBezTo>
                  <a:cubicBezTo>
                    <a:pt x="221" y="17605"/>
                    <a:pt x="0" y="18857"/>
                    <a:pt x="410" y="20310"/>
                  </a:cubicBezTo>
                  <a:cubicBezTo>
                    <a:pt x="487" y="20584"/>
                    <a:pt x="738" y="20764"/>
                    <a:pt x="1010" y="20764"/>
                  </a:cubicBezTo>
                  <a:cubicBezTo>
                    <a:pt x="1065" y="20764"/>
                    <a:pt x="1122" y="20756"/>
                    <a:pt x="1178" y="20741"/>
                  </a:cubicBezTo>
                  <a:cubicBezTo>
                    <a:pt x="1508" y="20648"/>
                    <a:pt x="1701" y="20304"/>
                    <a:pt x="1608" y="19974"/>
                  </a:cubicBezTo>
                  <a:cubicBezTo>
                    <a:pt x="1408" y="19261"/>
                    <a:pt x="1299" y="18282"/>
                    <a:pt x="1912" y="17658"/>
                  </a:cubicBezTo>
                  <a:cubicBezTo>
                    <a:pt x="2273" y="17292"/>
                    <a:pt x="2830" y="17098"/>
                    <a:pt x="3467" y="17098"/>
                  </a:cubicBezTo>
                  <a:cubicBezTo>
                    <a:pt x="3756" y="17098"/>
                    <a:pt x="4062" y="17138"/>
                    <a:pt x="4372" y="17220"/>
                  </a:cubicBezTo>
                  <a:cubicBezTo>
                    <a:pt x="7021" y="17920"/>
                    <a:pt x="8605" y="20130"/>
                    <a:pt x="10284" y="22470"/>
                  </a:cubicBezTo>
                  <a:cubicBezTo>
                    <a:pt x="11111" y="23625"/>
                    <a:pt x="11967" y="24818"/>
                    <a:pt x="12958" y="25799"/>
                  </a:cubicBezTo>
                  <a:cubicBezTo>
                    <a:pt x="16909" y="29717"/>
                    <a:pt x="22657" y="31919"/>
                    <a:pt x="28232" y="31919"/>
                  </a:cubicBezTo>
                  <a:cubicBezTo>
                    <a:pt x="30233" y="31919"/>
                    <a:pt x="32214" y="31634"/>
                    <a:pt x="34083" y="31046"/>
                  </a:cubicBezTo>
                  <a:cubicBezTo>
                    <a:pt x="39740" y="29256"/>
                    <a:pt x="43445" y="24986"/>
                    <a:pt x="44513" y="19024"/>
                  </a:cubicBezTo>
                  <a:cubicBezTo>
                    <a:pt x="45729" y="12238"/>
                    <a:pt x="42928" y="1563"/>
                    <a:pt x="34681" y="11"/>
                  </a:cubicBezTo>
                  <a:cubicBezTo>
                    <a:pt x="34642" y="4"/>
                    <a:pt x="34603" y="0"/>
                    <a:pt x="345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5762988" y="4469175"/>
              <a:ext cx="114000" cy="88100"/>
            </a:xfrm>
            <a:custGeom>
              <a:avLst/>
              <a:gdLst/>
              <a:ahLst/>
              <a:cxnLst/>
              <a:rect l="l" t="t" r="r" b="b"/>
              <a:pathLst>
                <a:path w="4560" h="3524" extrusionOk="0">
                  <a:moveTo>
                    <a:pt x="1763" y="0"/>
                  </a:moveTo>
                  <a:cubicBezTo>
                    <a:pt x="793" y="0"/>
                    <a:pt x="0" y="793"/>
                    <a:pt x="0" y="1761"/>
                  </a:cubicBezTo>
                  <a:cubicBezTo>
                    <a:pt x="0" y="2731"/>
                    <a:pt x="793" y="3523"/>
                    <a:pt x="1763" y="3523"/>
                  </a:cubicBezTo>
                  <a:lnTo>
                    <a:pt x="2797" y="3523"/>
                  </a:lnTo>
                  <a:cubicBezTo>
                    <a:pt x="3766" y="3523"/>
                    <a:pt x="4557" y="2731"/>
                    <a:pt x="4560" y="1761"/>
                  </a:cubicBezTo>
                  <a:cubicBezTo>
                    <a:pt x="4560" y="793"/>
                    <a:pt x="3767" y="0"/>
                    <a:pt x="27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5778513" y="4181725"/>
              <a:ext cx="113950" cy="88075"/>
            </a:xfrm>
            <a:custGeom>
              <a:avLst/>
              <a:gdLst/>
              <a:ahLst/>
              <a:cxnLst/>
              <a:rect l="l" t="t" r="r" b="b"/>
              <a:pathLst>
                <a:path w="4558" h="3523" extrusionOk="0">
                  <a:moveTo>
                    <a:pt x="1761" y="1"/>
                  </a:moveTo>
                  <a:cubicBezTo>
                    <a:pt x="793" y="1"/>
                    <a:pt x="0" y="792"/>
                    <a:pt x="0" y="1762"/>
                  </a:cubicBezTo>
                  <a:cubicBezTo>
                    <a:pt x="0" y="2730"/>
                    <a:pt x="793" y="3523"/>
                    <a:pt x="1761" y="3523"/>
                  </a:cubicBezTo>
                  <a:lnTo>
                    <a:pt x="2797" y="3523"/>
                  </a:lnTo>
                  <a:cubicBezTo>
                    <a:pt x="3767" y="3523"/>
                    <a:pt x="4558" y="2730"/>
                    <a:pt x="4558" y="1762"/>
                  </a:cubicBezTo>
                  <a:cubicBezTo>
                    <a:pt x="4558" y="792"/>
                    <a:pt x="3767" y="1"/>
                    <a:pt x="27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83" name="Google Shape;483;p9"/>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484" name="Google Shape;484;p9"/>
          <p:cNvSpPr txBox="1">
            <a:spLocks noGrp="1"/>
          </p:cNvSpPr>
          <p:nvPr>
            <p:ph type="title"/>
          </p:nvPr>
        </p:nvSpPr>
        <p:spPr>
          <a:xfrm>
            <a:off x="1708150" y="1839000"/>
            <a:ext cx="5727600" cy="8418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600"/>
              <a:buNone/>
              <a:defRPr sz="43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85" name="Google Shape;485;p9"/>
          <p:cNvSpPr txBox="1">
            <a:spLocks noGrp="1"/>
          </p:cNvSpPr>
          <p:nvPr>
            <p:ph type="subTitle" idx="1"/>
          </p:nvPr>
        </p:nvSpPr>
        <p:spPr>
          <a:xfrm>
            <a:off x="1708175" y="2680800"/>
            <a:ext cx="5727600" cy="8418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2"/>
        </a:solidFill>
        <a:effectLst/>
      </p:bgPr>
    </p:bg>
    <p:spTree>
      <p:nvGrpSpPr>
        <p:cNvPr id="1" name="Shape 498"/>
        <p:cNvGrpSpPr/>
        <p:nvPr/>
      </p:nvGrpSpPr>
      <p:grpSpPr>
        <a:xfrm>
          <a:off x="0" y="0"/>
          <a:ext cx="0" cy="0"/>
          <a:chOff x="0" y="0"/>
          <a:chExt cx="0" cy="0"/>
        </a:xfrm>
      </p:grpSpPr>
      <p:grpSp>
        <p:nvGrpSpPr>
          <p:cNvPr id="499" name="Google Shape;499;p11"/>
          <p:cNvGrpSpPr/>
          <p:nvPr/>
        </p:nvGrpSpPr>
        <p:grpSpPr>
          <a:xfrm rot="513767">
            <a:off x="7302476" y="127263"/>
            <a:ext cx="1208232" cy="1240909"/>
            <a:chOff x="3275000" y="551700"/>
            <a:chExt cx="1208175" cy="1240850"/>
          </a:xfrm>
        </p:grpSpPr>
        <p:sp>
          <p:nvSpPr>
            <p:cNvPr id="500" name="Google Shape;500;p11"/>
            <p:cNvSpPr/>
            <p:nvPr/>
          </p:nvSpPr>
          <p:spPr>
            <a:xfrm>
              <a:off x="3956050" y="578475"/>
              <a:ext cx="172800" cy="376500"/>
            </a:xfrm>
            <a:custGeom>
              <a:avLst/>
              <a:gdLst/>
              <a:ahLst/>
              <a:cxnLst/>
              <a:rect l="l" t="t" r="r" b="b"/>
              <a:pathLst>
                <a:path w="6912" h="15060" extrusionOk="0">
                  <a:moveTo>
                    <a:pt x="6658" y="1"/>
                  </a:moveTo>
                  <a:cubicBezTo>
                    <a:pt x="6610" y="1"/>
                    <a:pt x="6563" y="15"/>
                    <a:pt x="6522" y="46"/>
                  </a:cubicBezTo>
                  <a:lnTo>
                    <a:pt x="89" y="4972"/>
                  </a:lnTo>
                  <a:cubicBezTo>
                    <a:pt x="32" y="5015"/>
                    <a:pt x="0" y="5080"/>
                    <a:pt x="0" y="5150"/>
                  </a:cubicBezTo>
                  <a:lnTo>
                    <a:pt x="0" y="14836"/>
                  </a:lnTo>
                  <a:cubicBezTo>
                    <a:pt x="0" y="14959"/>
                    <a:pt x="101" y="15060"/>
                    <a:pt x="224" y="15060"/>
                  </a:cubicBezTo>
                  <a:cubicBezTo>
                    <a:pt x="348" y="15060"/>
                    <a:pt x="448" y="14959"/>
                    <a:pt x="451" y="14836"/>
                  </a:cubicBezTo>
                  <a:lnTo>
                    <a:pt x="451" y="5261"/>
                  </a:lnTo>
                  <a:lnTo>
                    <a:pt x="6796" y="403"/>
                  </a:lnTo>
                  <a:cubicBezTo>
                    <a:pt x="6893" y="327"/>
                    <a:pt x="6911" y="188"/>
                    <a:pt x="6836" y="88"/>
                  </a:cubicBezTo>
                  <a:cubicBezTo>
                    <a:pt x="6792" y="31"/>
                    <a:pt x="6725" y="1"/>
                    <a:pt x="66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1"/>
            <p:cNvSpPr/>
            <p:nvPr/>
          </p:nvSpPr>
          <p:spPr>
            <a:xfrm>
              <a:off x="3830600" y="748775"/>
              <a:ext cx="11225" cy="143650"/>
            </a:xfrm>
            <a:custGeom>
              <a:avLst/>
              <a:gdLst/>
              <a:ahLst/>
              <a:cxnLst/>
              <a:rect l="l" t="t" r="r" b="b"/>
              <a:pathLst>
                <a:path w="449" h="5746" extrusionOk="0">
                  <a:moveTo>
                    <a:pt x="225" y="1"/>
                  </a:moveTo>
                  <a:cubicBezTo>
                    <a:pt x="101" y="1"/>
                    <a:pt x="1" y="102"/>
                    <a:pt x="1" y="225"/>
                  </a:cubicBezTo>
                  <a:lnTo>
                    <a:pt x="1" y="5521"/>
                  </a:lnTo>
                  <a:cubicBezTo>
                    <a:pt x="1" y="5645"/>
                    <a:pt x="101" y="5746"/>
                    <a:pt x="225" y="5746"/>
                  </a:cubicBezTo>
                  <a:cubicBezTo>
                    <a:pt x="349" y="5746"/>
                    <a:pt x="449" y="5645"/>
                    <a:pt x="449" y="5521"/>
                  </a:cubicBezTo>
                  <a:lnTo>
                    <a:pt x="449" y="225"/>
                  </a:lnTo>
                  <a:cubicBezTo>
                    <a:pt x="449" y="102"/>
                    <a:pt x="348"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a:off x="3582400" y="652375"/>
              <a:ext cx="11225" cy="289425"/>
            </a:xfrm>
            <a:custGeom>
              <a:avLst/>
              <a:gdLst/>
              <a:ahLst/>
              <a:cxnLst/>
              <a:rect l="l" t="t" r="r" b="b"/>
              <a:pathLst>
                <a:path w="449" h="11577" extrusionOk="0">
                  <a:moveTo>
                    <a:pt x="224" y="0"/>
                  </a:moveTo>
                  <a:cubicBezTo>
                    <a:pt x="101" y="0"/>
                    <a:pt x="0" y="101"/>
                    <a:pt x="0" y="224"/>
                  </a:cubicBezTo>
                  <a:lnTo>
                    <a:pt x="0" y="11353"/>
                  </a:lnTo>
                  <a:cubicBezTo>
                    <a:pt x="0" y="11477"/>
                    <a:pt x="101" y="11576"/>
                    <a:pt x="224" y="11576"/>
                  </a:cubicBezTo>
                  <a:cubicBezTo>
                    <a:pt x="348" y="11576"/>
                    <a:pt x="448" y="11478"/>
                    <a:pt x="448" y="11353"/>
                  </a:cubicBezTo>
                  <a:lnTo>
                    <a:pt x="448" y="224"/>
                  </a:lnTo>
                  <a:cubicBezTo>
                    <a:pt x="448" y="101"/>
                    <a:pt x="348" y="0"/>
                    <a:pt x="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a:off x="3463725" y="640050"/>
              <a:ext cx="181800" cy="425775"/>
            </a:xfrm>
            <a:custGeom>
              <a:avLst/>
              <a:gdLst/>
              <a:ahLst/>
              <a:cxnLst/>
              <a:rect l="l" t="t" r="r" b="b"/>
              <a:pathLst>
                <a:path w="7272" h="17031" extrusionOk="0">
                  <a:moveTo>
                    <a:pt x="225" y="0"/>
                  </a:moveTo>
                  <a:cubicBezTo>
                    <a:pt x="102" y="0"/>
                    <a:pt x="1" y="101"/>
                    <a:pt x="1" y="224"/>
                  </a:cubicBezTo>
                  <a:lnTo>
                    <a:pt x="1" y="8532"/>
                  </a:lnTo>
                  <a:cubicBezTo>
                    <a:pt x="1" y="8584"/>
                    <a:pt x="18" y="8634"/>
                    <a:pt x="51" y="8674"/>
                  </a:cubicBezTo>
                  <a:lnTo>
                    <a:pt x="6847" y="16949"/>
                  </a:lnTo>
                  <a:cubicBezTo>
                    <a:pt x="6891" y="17002"/>
                    <a:pt x="6955" y="17030"/>
                    <a:pt x="7019" y="17030"/>
                  </a:cubicBezTo>
                  <a:cubicBezTo>
                    <a:pt x="7069" y="17030"/>
                    <a:pt x="7120" y="17014"/>
                    <a:pt x="7161" y="16979"/>
                  </a:cubicBezTo>
                  <a:cubicBezTo>
                    <a:pt x="7256" y="16902"/>
                    <a:pt x="7271" y="16759"/>
                    <a:pt x="7192" y="16665"/>
                  </a:cubicBezTo>
                  <a:lnTo>
                    <a:pt x="448" y="8452"/>
                  </a:lnTo>
                  <a:lnTo>
                    <a:pt x="448" y="224"/>
                  </a:lnTo>
                  <a:cubicBezTo>
                    <a:pt x="448" y="101"/>
                    <a:pt x="348" y="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a:off x="3978550" y="634175"/>
              <a:ext cx="269950" cy="424000"/>
            </a:xfrm>
            <a:custGeom>
              <a:avLst/>
              <a:gdLst/>
              <a:ahLst/>
              <a:cxnLst/>
              <a:rect l="l" t="t" r="r" b="b"/>
              <a:pathLst>
                <a:path w="10798" h="16960" extrusionOk="0">
                  <a:moveTo>
                    <a:pt x="10560" y="1"/>
                  </a:moveTo>
                  <a:cubicBezTo>
                    <a:pt x="10449" y="1"/>
                    <a:pt x="10351" y="83"/>
                    <a:pt x="10336" y="196"/>
                  </a:cubicBezTo>
                  <a:lnTo>
                    <a:pt x="9277" y="8569"/>
                  </a:lnTo>
                  <a:lnTo>
                    <a:pt x="105" y="16567"/>
                  </a:lnTo>
                  <a:cubicBezTo>
                    <a:pt x="11" y="16649"/>
                    <a:pt x="1" y="16789"/>
                    <a:pt x="83" y="16884"/>
                  </a:cubicBezTo>
                  <a:cubicBezTo>
                    <a:pt x="127" y="16934"/>
                    <a:pt x="188" y="16960"/>
                    <a:pt x="252" y="16960"/>
                  </a:cubicBezTo>
                  <a:cubicBezTo>
                    <a:pt x="304" y="16960"/>
                    <a:pt x="356" y="16940"/>
                    <a:pt x="400" y="16905"/>
                  </a:cubicBezTo>
                  <a:lnTo>
                    <a:pt x="9636" y="8850"/>
                  </a:lnTo>
                  <a:cubicBezTo>
                    <a:pt x="9677" y="8813"/>
                    <a:pt x="9704" y="8764"/>
                    <a:pt x="9711" y="8709"/>
                  </a:cubicBezTo>
                  <a:lnTo>
                    <a:pt x="10781" y="252"/>
                  </a:lnTo>
                  <a:cubicBezTo>
                    <a:pt x="10798" y="129"/>
                    <a:pt x="10711" y="19"/>
                    <a:pt x="10587" y="2"/>
                  </a:cubicBezTo>
                  <a:cubicBezTo>
                    <a:pt x="10578" y="1"/>
                    <a:pt x="10569" y="1"/>
                    <a:pt x="10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a:off x="4055700" y="895325"/>
              <a:ext cx="248425" cy="88350"/>
            </a:xfrm>
            <a:custGeom>
              <a:avLst/>
              <a:gdLst/>
              <a:ahLst/>
              <a:cxnLst/>
              <a:rect l="l" t="t" r="r" b="b"/>
              <a:pathLst>
                <a:path w="9937" h="3534" extrusionOk="0">
                  <a:moveTo>
                    <a:pt x="9688" y="1"/>
                  </a:moveTo>
                  <a:cubicBezTo>
                    <a:pt x="9629" y="1"/>
                    <a:pt x="9570" y="24"/>
                    <a:pt x="9526" y="70"/>
                  </a:cubicBezTo>
                  <a:lnTo>
                    <a:pt x="6654" y="3085"/>
                  </a:lnTo>
                  <a:lnTo>
                    <a:pt x="225" y="3085"/>
                  </a:lnTo>
                  <a:cubicBezTo>
                    <a:pt x="101" y="3085"/>
                    <a:pt x="1" y="3186"/>
                    <a:pt x="1" y="3309"/>
                  </a:cubicBezTo>
                  <a:cubicBezTo>
                    <a:pt x="1" y="3432"/>
                    <a:pt x="101" y="3533"/>
                    <a:pt x="225" y="3533"/>
                  </a:cubicBezTo>
                  <a:lnTo>
                    <a:pt x="6751" y="3533"/>
                  </a:lnTo>
                  <a:cubicBezTo>
                    <a:pt x="6812" y="3533"/>
                    <a:pt x="6872" y="3508"/>
                    <a:pt x="6913" y="3465"/>
                  </a:cubicBezTo>
                  <a:lnTo>
                    <a:pt x="9850" y="380"/>
                  </a:lnTo>
                  <a:cubicBezTo>
                    <a:pt x="9936" y="290"/>
                    <a:pt x="9933" y="147"/>
                    <a:pt x="9843" y="61"/>
                  </a:cubicBezTo>
                  <a:cubicBezTo>
                    <a:pt x="9799" y="21"/>
                    <a:pt x="9744" y="1"/>
                    <a:pt x="9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a:off x="4055675" y="1079250"/>
              <a:ext cx="305375" cy="14100"/>
            </a:xfrm>
            <a:custGeom>
              <a:avLst/>
              <a:gdLst/>
              <a:ahLst/>
              <a:cxnLst/>
              <a:rect l="l" t="t" r="r" b="b"/>
              <a:pathLst>
                <a:path w="12215" h="564" extrusionOk="0">
                  <a:moveTo>
                    <a:pt x="11987" y="1"/>
                  </a:moveTo>
                  <a:lnTo>
                    <a:pt x="223" y="115"/>
                  </a:lnTo>
                  <a:cubicBezTo>
                    <a:pt x="99" y="116"/>
                    <a:pt x="0" y="218"/>
                    <a:pt x="2" y="342"/>
                  </a:cubicBezTo>
                  <a:cubicBezTo>
                    <a:pt x="3" y="465"/>
                    <a:pt x="102" y="563"/>
                    <a:pt x="226" y="563"/>
                  </a:cubicBezTo>
                  <a:lnTo>
                    <a:pt x="228" y="563"/>
                  </a:lnTo>
                  <a:lnTo>
                    <a:pt x="11990" y="450"/>
                  </a:lnTo>
                  <a:cubicBezTo>
                    <a:pt x="12116" y="449"/>
                    <a:pt x="12215" y="347"/>
                    <a:pt x="12213" y="224"/>
                  </a:cubicBezTo>
                  <a:cubicBezTo>
                    <a:pt x="12212" y="99"/>
                    <a:pt x="12118" y="6"/>
                    <a:pt x="1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1"/>
            <p:cNvSpPr/>
            <p:nvPr/>
          </p:nvSpPr>
          <p:spPr>
            <a:xfrm>
              <a:off x="4021450" y="1133900"/>
              <a:ext cx="426550" cy="118400"/>
            </a:xfrm>
            <a:custGeom>
              <a:avLst/>
              <a:gdLst/>
              <a:ahLst/>
              <a:cxnLst/>
              <a:rect l="l" t="t" r="r" b="b"/>
              <a:pathLst>
                <a:path w="17062" h="4736" extrusionOk="0">
                  <a:moveTo>
                    <a:pt x="224" y="1"/>
                  </a:moveTo>
                  <a:cubicBezTo>
                    <a:pt x="101" y="1"/>
                    <a:pt x="0" y="101"/>
                    <a:pt x="0" y="225"/>
                  </a:cubicBezTo>
                  <a:cubicBezTo>
                    <a:pt x="0" y="348"/>
                    <a:pt x="101" y="449"/>
                    <a:pt x="224" y="449"/>
                  </a:cubicBezTo>
                  <a:lnTo>
                    <a:pt x="9910" y="449"/>
                  </a:lnTo>
                  <a:lnTo>
                    <a:pt x="16686" y="4701"/>
                  </a:lnTo>
                  <a:cubicBezTo>
                    <a:pt x="16724" y="4725"/>
                    <a:pt x="16766" y="4735"/>
                    <a:pt x="16805" y="4735"/>
                  </a:cubicBezTo>
                  <a:cubicBezTo>
                    <a:pt x="16879" y="4735"/>
                    <a:pt x="16953" y="4698"/>
                    <a:pt x="16996" y="4631"/>
                  </a:cubicBezTo>
                  <a:cubicBezTo>
                    <a:pt x="17062" y="4525"/>
                    <a:pt x="17029" y="4387"/>
                    <a:pt x="16924" y="4322"/>
                  </a:cubicBezTo>
                  <a:lnTo>
                    <a:pt x="10094" y="36"/>
                  </a:lnTo>
                  <a:cubicBezTo>
                    <a:pt x="10057" y="12"/>
                    <a:pt x="10016" y="1"/>
                    <a:pt x="99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a:off x="4070775" y="1294750"/>
              <a:ext cx="240000" cy="11225"/>
            </a:xfrm>
            <a:custGeom>
              <a:avLst/>
              <a:gdLst/>
              <a:ahLst/>
              <a:cxnLst/>
              <a:rect l="l" t="t" r="r" b="b"/>
              <a:pathLst>
                <a:path w="9600" h="449" extrusionOk="0">
                  <a:moveTo>
                    <a:pt x="224" y="1"/>
                  </a:moveTo>
                  <a:cubicBezTo>
                    <a:pt x="101" y="1"/>
                    <a:pt x="0" y="102"/>
                    <a:pt x="0" y="225"/>
                  </a:cubicBezTo>
                  <a:cubicBezTo>
                    <a:pt x="0" y="348"/>
                    <a:pt x="101" y="449"/>
                    <a:pt x="224" y="449"/>
                  </a:cubicBezTo>
                  <a:lnTo>
                    <a:pt x="9375" y="449"/>
                  </a:lnTo>
                  <a:cubicBezTo>
                    <a:pt x="9498" y="449"/>
                    <a:pt x="9599" y="348"/>
                    <a:pt x="9599" y="225"/>
                  </a:cubicBezTo>
                  <a:cubicBezTo>
                    <a:pt x="9599" y="102"/>
                    <a:pt x="9498" y="1"/>
                    <a:pt x="93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a:off x="4435150" y="1234025"/>
              <a:ext cx="48025" cy="46475"/>
            </a:xfrm>
            <a:custGeom>
              <a:avLst/>
              <a:gdLst/>
              <a:ahLst/>
              <a:cxnLst/>
              <a:rect l="l" t="t" r="r" b="b"/>
              <a:pathLst>
                <a:path w="1921" h="1859" extrusionOk="0">
                  <a:moveTo>
                    <a:pt x="962" y="451"/>
                  </a:moveTo>
                  <a:cubicBezTo>
                    <a:pt x="1044" y="451"/>
                    <a:pt x="1127" y="472"/>
                    <a:pt x="1201" y="515"/>
                  </a:cubicBezTo>
                  <a:cubicBezTo>
                    <a:pt x="1312" y="578"/>
                    <a:pt x="1392" y="682"/>
                    <a:pt x="1425" y="805"/>
                  </a:cubicBezTo>
                  <a:cubicBezTo>
                    <a:pt x="1458" y="929"/>
                    <a:pt x="1441" y="1057"/>
                    <a:pt x="1377" y="1169"/>
                  </a:cubicBezTo>
                  <a:cubicBezTo>
                    <a:pt x="1313" y="1280"/>
                    <a:pt x="1209" y="1359"/>
                    <a:pt x="1086" y="1393"/>
                  </a:cubicBezTo>
                  <a:cubicBezTo>
                    <a:pt x="1045" y="1404"/>
                    <a:pt x="1003" y="1409"/>
                    <a:pt x="961" y="1409"/>
                  </a:cubicBezTo>
                  <a:cubicBezTo>
                    <a:pt x="878" y="1409"/>
                    <a:pt x="796" y="1388"/>
                    <a:pt x="723" y="1345"/>
                  </a:cubicBezTo>
                  <a:cubicBezTo>
                    <a:pt x="611" y="1281"/>
                    <a:pt x="532" y="1176"/>
                    <a:pt x="499" y="1053"/>
                  </a:cubicBezTo>
                  <a:cubicBezTo>
                    <a:pt x="465" y="931"/>
                    <a:pt x="483" y="802"/>
                    <a:pt x="547" y="691"/>
                  </a:cubicBezTo>
                  <a:cubicBezTo>
                    <a:pt x="610" y="579"/>
                    <a:pt x="714" y="500"/>
                    <a:pt x="837" y="467"/>
                  </a:cubicBezTo>
                  <a:cubicBezTo>
                    <a:pt x="879" y="456"/>
                    <a:pt x="921" y="451"/>
                    <a:pt x="962" y="451"/>
                  </a:cubicBezTo>
                  <a:close/>
                  <a:moveTo>
                    <a:pt x="963" y="0"/>
                  </a:moveTo>
                  <a:cubicBezTo>
                    <a:pt x="881" y="0"/>
                    <a:pt x="800" y="11"/>
                    <a:pt x="719" y="32"/>
                  </a:cubicBezTo>
                  <a:cubicBezTo>
                    <a:pt x="480" y="97"/>
                    <a:pt x="280" y="251"/>
                    <a:pt x="157" y="466"/>
                  </a:cubicBezTo>
                  <a:cubicBezTo>
                    <a:pt x="32" y="680"/>
                    <a:pt x="0" y="929"/>
                    <a:pt x="64" y="1169"/>
                  </a:cubicBezTo>
                  <a:cubicBezTo>
                    <a:pt x="129" y="1409"/>
                    <a:pt x="283" y="1610"/>
                    <a:pt x="498" y="1733"/>
                  </a:cubicBezTo>
                  <a:cubicBezTo>
                    <a:pt x="641" y="1816"/>
                    <a:pt x="799" y="1858"/>
                    <a:pt x="960" y="1858"/>
                  </a:cubicBezTo>
                  <a:cubicBezTo>
                    <a:pt x="1040" y="1858"/>
                    <a:pt x="1122" y="1848"/>
                    <a:pt x="1201" y="1826"/>
                  </a:cubicBezTo>
                  <a:cubicBezTo>
                    <a:pt x="1441" y="1762"/>
                    <a:pt x="1640" y="1607"/>
                    <a:pt x="1764" y="1393"/>
                  </a:cubicBezTo>
                  <a:cubicBezTo>
                    <a:pt x="1888" y="1179"/>
                    <a:pt x="1920" y="929"/>
                    <a:pt x="1856" y="690"/>
                  </a:cubicBezTo>
                  <a:cubicBezTo>
                    <a:pt x="1792" y="449"/>
                    <a:pt x="1638" y="248"/>
                    <a:pt x="1424" y="125"/>
                  </a:cubicBezTo>
                  <a:cubicBezTo>
                    <a:pt x="1281" y="42"/>
                    <a:pt x="1123" y="0"/>
                    <a:pt x="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a:off x="4146700" y="1728575"/>
              <a:ext cx="52975" cy="46400"/>
            </a:xfrm>
            <a:custGeom>
              <a:avLst/>
              <a:gdLst/>
              <a:ahLst/>
              <a:cxnLst/>
              <a:rect l="l" t="t" r="r" b="b"/>
              <a:pathLst>
                <a:path w="2119" h="1856" extrusionOk="0">
                  <a:moveTo>
                    <a:pt x="1061" y="449"/>
                  </a:moveTo>
                  <a:cubicBezTo>
                    <a:pt x="1141" y="449"/>
                    <a:pt x="1224" y="468"/>
                    <a:pt x="1299" y="513"/>
                  </a:cubicBezTo>
                  <a:cubicBezTo>
                    <a:pt x="1528" y="645"/>
                    <a:pt x="1606" y="939"/>
                    <a:pt x="1475" y="1168"/>
                  </a:cubicBezTo>
                  <a:cubicBezTo>
                    <a:pt x="1386" y="1322"/>
                    <a:pt x="1224" y="1408"/>
                    <a:pt x="1058" y="1408"/>
                  </a:cubicBezTo>
                  <a:cubicBezTo>
                    <a:pt x="977" y="1408"/>
                    <a:pt x="895" y="1388"/>
                    <a:pt x="820" y="1344"/>
                  </a:cubicBezTo>
                  <a:cubicBezTo>
                    <a:pt x="590" y="1211"/>
                    <a:pt x="512" y="917"/>
                    <a:pt x="644" y="688"/>
                  </a:cubicBezTo>
                  <a:cubicBezTo>
                    <a:pt x="734" y="535"/>
                    <a:pt x="895" y="449"/>
                    <a:pt x="1061" y="449"/>
                  </a:cubicBezTo>
                  <a:close/>
                  <a:moveTo>
                    <a:pt x="1062" y="1"/>
                  </a:moveTo>
                  <a:cubicBezTo>
                    <a:pt x="740" y="1"/>
                    <a:pt x="427" y="167"/>
                    <a:pt x="255" y="465"/>
                  </a:cubicBezTo>
                  <a:cubicBezTo>
                    <a:pt x="1" y="909"/>
                    <a:pt x="153" y="1476"/>
                    <a:pt x="596" y="1732"/>
                  </a:cubicBezTo>
                  <a:cubicBezTo>
                    <a:pt x="741" y="1816"/>
                    <a:pt x="900" y="1856"/>
                    <a:pt x="1058" y="1856"/>
                  </a:cubicBezTo>
                  <a:cubicBezTo>
                    <a:pt x="1378" y="1856"/>
                    <a:pt x="1690" y="1688"/>
                    <a:pt x="1863" y="1392"/>
                  </a:cubicBezTo>
                  <a:cubicBezTo>
                    <a:pt x="2118" y="949"/>
                    <a:pt x="1965" y="380"/>
                    <a:pt x="1523" y="124"/>
                  </a:cubicBezTo>
                  <a:cubicBezTo>
                    <a:pt x="1378" y="41"/>
                    <a:pt x="1219"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a:off x="4232375" y="1597575"/>
              <a:ext cx="48025" cy="46425"/>
            </a:xfrm>
            <a:custGeom>
              <a:avLst/>
              <a:gdLst/>
              <a:ahLst/>
              <a:cxnLst/>
              <a:rect l="l" t="t" r="r" b="b"/>
              <a:pathLst>
                <a:path w="1921" h="1857" extrusionOk="0">
                  <a:moveTo>
                    <a:pt x="963" y="448"/>
                  </a:moveTo>
                  <a:cubicBezTo>
                    <a:pt x="1046" y="448"/>
                    <a:pt x="1127" y="472"/>
                    <a:pt x="1201" y="512"/>
                  </a:cubicBezTo>
                  <a:cubicBezTo>
                    <a:pt x="1312" y="577"/>
                    <a:pt x="1393" y="681"/>
                    <a:pt x="1425" y="803"/>
                  </a:cubicBezTo>
                  <a:cubicBezTo>
                    <a:pt x="1458" y="928"/>
                    <a:pt x="1441" y="1057"/>
                    <a:pt x="1377" y="1168"/>
                  </a:cubicBezTo>
                  <a:cubicBezTo>
                    <a:pt x="1314" y="1278"/>
                    <a:pt x="1210" y="1357"/>
                    <a:pt x="1086" y="1391"/>
                  </a:cubicBezTo>
                  <a:cubicBezTo>
                    <a:pt x="1046" y="1401"/>
                    <a:pt x="1004" y="1407"/>
                    <a:pt x="962" y="1407"/>
                  </a:cubicBezTo>
                  <a:cubicBezTo>
                    <a:pt x="880" y="1407"/>
                    <a:pt x="797" y="1385"/>
                    <a:pt x="723" y="1342"/>
                  </a:cubicBezTo>
                  <a:cubicBezTo>
                    <a:pt x="611" y="1278"/>
                    <a:pt x="531" y="1175"/>
                    <a:pt x="499" y="1052"/>
                  </a:cubicBezTo>
                  <a:cubicBezTo>
                    <a:pt x="465" y="926"/>
                    <a:pt x="483" y="799"/>
                    <a:pt x="547" y="687"/>
                  </a:cubicBezTo>
                  <a:cubicBezTo>
                    <a:pt x="610" y="577"/>
                    <a:pt x="714" y="499"/>
                    <a:pt x="838" y="464"/>
                  </a:cubicBezTo>
                  <a:cubicBezTo>
                    <a:pt x="879" y="453"/>
                    <a:pt x="921" y="448"/>
                    <a:pt x="963" y="448"/>
                  </a:cubicBezTo>
                  <a:close/>
                  <a:moveTo>
                    <a:pt x="963" y="1"/>
                  </a:moveTo>
                  <a:cubicBezTo>
                    <a:pt x="881" y="1"/>
                    <a:pt x="800" y="12"/>
                    <a:pt x="720" y="33"/>
                  </a:cubicBezTo>
                  <a:cubicBezTo>
                    <a:pt x="480" y="98"/>
                    <a:pt x="280" y="252"/>
                    <a:pt x="157" y="466"/>
                  </a:cubicBezTo>
                  <a:cubicBezTo>
                    <a:pt x="32" y="681"/>
                    <a:pt x="0" y="930"/>
                    <a:pt x="64" y="1170"/>
                  </a:cubicBezTo>
                  <a:cubicBezTo>
                    <a:pt x="129" y="1408"/>
                    <a:pt x="283" y="1609"/>
                    <a:pt x="498" y="1733"/>
                  </a:cubicBezTo>
                  <a:cubicBezTo>
                    <a:pt x="639" y="1815"/>
                    <a:pt x="799" y="1857"/>
                    <a:pt x="960" y="1857"/>
                  </a:cubicBezTo>
                  <a:cubicBezTo>
                    <a:pt x="1040" y="1857"/>
                    <a:pt x="1122" y="1846"/>
                    <a:pt x="1201" y="1824"/>
                  </a:cubicBezTo>
                  <a:cubicBezTo>
                    <a:pt x="1441" y="1760"/>
                    <a:pt x="1641" y="1606"/>
                    <a:pt x="1764" y="1392"/>
                  </a:cubicBezTo>
                  <a:cubicBezTo>
                    <a:pt x="1888" y="1177"/>
                    <a:pt x="1920" y="928"/>
                    <a:pt x="1856" y="688"/>
                  </a:cubicBezTo>
                  <a:cubicBezTo>
                    <a:pt x="1792" y="449"/>
                    <a:pt x="1638" y="249"/>
                    <a:pt x="1424" y="125"/>
                  </a:cubicBezTo>
                  <a:cubicBezTo>
                    <a:pt x="1282" y="43"/>
                    <a:pt x="1123" y="1"/>
                    <a:pt x="9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a:off x="3908250" y="1746175"/>
              <a:ext cx="52975" cy="46375"/>
            </a:xfrm>
            <a:custGeom>
              <a:avLst/>
              <a:gdLst/>
              <a:ahLst/>
              <a:cxnLst/>
              <a:rect l="l" t="t" r="r" b="b"/>
              <a:pathLst>
                <a:path w="2119" h="1855" extrusionOk="0">
                  <a:moveTo>
                    <a:pt x="1060" y="448"/>
                  </a:moveTo>
                  <a:cubicBezTo>
                    <a:pt x="1140" y="448"/>
                    <a:pt x="1224" y="469"/>
                    <a:pt x="1299" y="513"/>
                  </a:cubicBezTo>
                  <a:cubicBezTo>
                    <a:pt x="1528" y="645"/>
                    <a:pt x="1606" y="938"/>
                    <a:pt x="1475" y="1168"/>
                  </a:cubicBezTo>
                  <a:cubicBezTo>
                    <a:pt x="1386" y="1322"/>
                    <a:pt x="1224" y="1408"/>
                    <a:pt x="1058" y="1408"/>
                  </a:cubicBezTo>
                  <a:cubicBezTo>
                    <a:pt x="977" y="1408"/>
                    <a:pt x="894" y="1387"/>
                    <a:pt x="819" y="1343"/>
                  </a:cubicBezTo>
                  <a:cubicBezTo>
                    <a:pt x="590" y="1211"/>
                    <a:pt x="512" y="917"/>
                    <a:pt x="644" y="688"/>
                  </a:cubicBezTo>
                  <a:cubicBezTo>
                    <a:pt x="733" y="534"/>
                    <a:pt x="894" y="448"/>
                    <a:pt x="1060" y="448"/>
                  </a:cubicBezTo>
                  <a:close/>
                  <a:moveTo>
                    <a:pt x="1060" y="0"/>
                  </a:moveTo>
                  <a:cubicBezTo>
                    <a:pt x="739" y="0"/>
                    <a:pt x="427" y="167"/>
                    <a:pt x="255" y="464"/>
                  </a:cubicBezTo>
                  <a:cubicBezTo>
                    <a:pt x="1" y="908"/>
                    <a:pt x="153" y="1476"/>
                    <a:pt x="596" y="1733"/>
                  </a:cubicBezTo>
                  <a:cubicBezTo>
                    <a:pt x="741" y="1815"/>
                    <a:pt x="901" y="1855"/>
                    <a:pt x="1058" y="1855"/>
                  </a:cubicBezTo>
                  <a:cubicBezTo>
                    <a:pt x="1378" y="1855"/>
                    <a:pt x="1690" y="1690"/>
                    <a:pt x="1862" y="1392"/>
                  </a:cubicBezTo>
                  <a:cubicBezTo>
                    <a:pt x="2118" y="948"/>
                    <a:pt x="1966" y="380"/>
                    <a:pt x="1523" y="124"/>
                  </a:cubicBezTo>
                  <a:cubicBezTo>
                    <a:pt x="1377" y="40"/>
                    <a:pt x="1217" y="0"/>
                    <a:pt x="10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a:off x="3977950" y="1694975"/>
              <a:ext cx="50500" cy="46425"/>
            </a:xfrm>
            <a:custGeom>
              <a:avLst/>
              <a:gdLst/>
              <a:ahLst/>
              <a:cxnLst/>
              <a:rect l="l" t="t" r="r" b="b"/>
              <a:pathLst>
                <a:path w="2020" h="1857" extrusionOk="0">
                  <a:moveTo>
                    <a:pt x="961" y="449"/>
                  </a:moveTo>
                  <a:cubicBezTo>
                    <a:pt x="1041" y="449"/>
                    <a:pt x="1124" y="470"/>
                    <a:pt x="1199" y="513"/>
                  </a:cubicBezTo>
                  <a:cubicBezTo>
                    <a:pt x="1428" y="646"/>
                    <a:pt x="1506" y="938"/>
                    <a:pt x="1375" y="1168"/>
                  </a:cubicBezTo>
                  <a:cubicBezTo>
                    <a:pt x="1286" y="1322"/>
                    <a:pt x="1125" y="1408"/>
                    <a:pt x="959" y="1408"/>
                  </a:cubicBezTo>
                  <a:cubicBezTo>
                    <a:pt x="878" y="1408"/>
                    <a:pt x="795" y="1387"/>
                    <a:pt x="720" y="1344"/>
                  </a:cubicBezTo>
                  <a:cubicBezTo>
                    <a:pt x="608" y="1279"/>
                    <a:pt x="529" y="1176"/>
                    <a:pt x="496" y="1053"/>
                  </a:cubicBezTo>
                  <a:cubicBezTo>
                    <a:pt x="463" y="930"/>
                    <a:pt x="479" y="801"/>
                    <a:pt x="544" y="690"/>
                  </a:cubicBezTo>
                  <a:cubicBezTo>
                    <a:pt x="634" y="535"/>
                    <a:pt x="795" y="449"/>
                    <a:pt x="961" y="449"/>
                  </a:cubicBezTo>
                  <a:close/>
                  <a:moveTo>
                    <a:pt x="960" y="1"/>
                  </a:moveTo>
                  <a:cubicBezTo>
                    <a:pt x="639" y="1"/>
                    <a:pt x="328" y="167"/>
                    <a:pt x="157" y="464"/>
                  </a:cubicBezTo>
                  <a:cubicBezTo>
                    <a:pt x="33" y="679"/>
                    <a:pt x="0" y="929"/>
                    <a:pt x="63" y="1168"/>
                  </a:cubicBezTo>
                  <a:cubicBezTo>
                    <a:pt x="129" y="1407"/>
                    <a:pt x="281" y="1607"/>
                    <a:pt x="496" y="1731"/>
                  </a:cubicBezTo>
                  <a:cubicBezTo>
                    <a:pt x="641" y="1815"/>
                    <a:pt x="800" y="1856"/>
                    <a:pt x="958" y="1856"/>
                  </a:cubicBezTo>
                  <a:cubicBezTo>
                    <a:pt x="1278" y="1856"/>
                    <a:pt x="1590" y="1690"/>
                    <a:pt x="1765" y="1393"/>
                  </a:cubicBezTo>
                  <a:cubicBezTo>
                    <a:pt x="2019" y="950"/>
                    <a:pt x="1867" y="382"/>
                    <a:pt x="1424" y="126"/>
                  </a:cubicBezTo>
                  <a:cubicBezTo>
                    <a:pt x="1278" y="41"/>
                    <a:pt x="1118" y="1"/>
                    <a:pt x="9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a:off x="3448425" y="1725875"/>
              <a:ext cx="53000" cy="46425"/>
            </a:xfrm>
            <a:custGeom>
              <a:avLst/>
              <a:gdLst/>
              <a:ahLst/>
              <a:cxnLst/>
              <a:rect l="l" t="t" r="r" b="b"/>
              <a:pathLst>
                <a:path w="2120" h="1857" extrusionOk="0">
                  <a:moveTo>
                    <a:pt x="1060" y="449"/>
                  </a:moveTo>
                  <a:cubicBezTo>
                    <a:pt x="1143" y="449"/>
                    <a:pt x="1224" y="469"/>
                    <a:pt x="1299" y="514"/>
                  </a:cubicBezTo>
                  <a:cubicBezTo>
                    <a:pt x="1411" y="578"/>
                    <a:pt x="1489" y="681"/>
                    <a:pt x="1523" y="805"/>
                  </a:cubicBezTo>
                  <a:cubicBezTo>
                    <a:pt x="1555" y="928"/>
                    <a:pt x="1539" y="1057"/>
                    <a:pt x="1475" y="1168"/>
                  </a:cubicBezTo>
                  <a:cubicBezTo>
                    <a:pt x="1411" y="1280"/>
                    <a:pt x="1307" y="1358"/>
                    <a:pt x="1183" y="1392"/>
                  </a:cubicBezTo>
                  <a:cubicBezTo>
                    <a:pt x="1143" y="1403"/>
                    <a:pt x="1103" y="1408"/>
                    <a:pt x="1062" y="1408"/>
                  </a:cubicBezTo>
                  <a:cubicBezTo>
                    <a:pt x="978" y="1408"/>
                    <a:pt x="895" y="1386"/>
                    <a:pt x="821" y="1343"/>
                  </a:cubicBezTo>
                  <a:cubicBezTo>
                    <a:pt x="591" y="1211"/>
                    <a:pt x="512" y="917"/>
                    <a:pt x="645" y="688"/>
                  </a:cubicBezTo>
                  <a:cubicBezTo>
                    <a:pt x="733" y="534"/>
                    <a:pt x="894" y="449"/>
                    <a:pt x="1060" y="449"/>
                  </a:cubicBezTo>
                  <a:close/>
                  <a:moveTo>
                    <a:pt x="1061" y="0"/>
                  </a:moveTo>
                  <a:cubicBezTo>
                    <a:pt x="740" y="0"/>
                    <a:pt x="428" y="167"/>
                    <a:pt x="256" y="464"/>
                  </a:cubicBezTo>
                  <a:cubicBezTo>
                    <a:pt x="1" y="907"/>
                    <a:pt x="152" y="1476"/>
                    <a:pt x="596" y="1732"/>
                  </a:cubicBezTo>
                  <a:cubicBezTo>
                    <a:pt x="738" y="1813"/>
                    <a:pt x="897" y="1856"/>
                    <a:pt x="1058" y="1856"/>
                  </a:cubicBezTo>
                  <a:cubicBezTo>
                    <a:pt x="1138" y="1856"/>
                    <a:pt x="1220" y="1846"/>
                    <a:pt x="1300" y="1824"/>
                  </a:cubicBezTo>
                  <a:cubicBezTo>
                    <a:pt x="1539" y="1761"/>
                    <a:pt x="1740" y="1608"/>
                    <a:pt x="1863" y="1393"/>
                  </a:cubicBezTo>
                  <a:cubicBezTo>
                    <a:pt x="2119" y="949"/>
                    <a:pt x="1968" y="381"/>
                    <a:pt x="1524" y="125"/>
                  </a:cubicBezTo>
                  <a:cubicBezTo>
                    <a:pt x="1378" y="40"/>
                    <a:pt x="1218"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a:off x="3352325" y="1550125"/>
              <a:ext cx="53000" cy="46425"/>
            </a:xfrm>
            <a:custGeom>
              <a:avLst/>
              <a:gdLst/>
              <a:ahLst/>
              <a:cxnLst/>
              <a:rect l="l" t="t" r="r" b="b"/>
              <a:pathLst>
                <a:path w="2120" h="1857" extrusionOk="0">
                  <a:moveTo>
                    <a:pt x="1059" y="451"/>
                  </a:moveTo>
                  <a:cubicBezTo>
                    <a:pt x="1141" y="451"/>
                    <a:pt x="1223" y="470"/>
                    <a:pt x="1299" y="515"/>
                  </a:cubicBezTo>
                  <a:cubicBezTo>
                    <a:pt x="1529" y="647"/>
                    <a:pt x="1607" y="941"/>
                    <a:pt x="1475" y="1170"/>
                  </a:cubicBezTo>
                  <a:cubicBezTo>
                    <a:pt x="1386" y="1324"/>
                    <a:pt x="1224" y="1409"/>
                    <a:pt x="1058" y="1409"/>
                  </a:cubicBezTo>
                  <a:cubicBezTo>
                    <a:pt x="977" y="1409"/>
                    <a:pt x="895" y="1389"/>
                    <a:pt x="819" y="1346"/>
                  </a:cubicBezTo>
                  <a:cubicBezTo>
                    <a:pt x="591" y="1213"/>
                    <a:pt x="511" y="919"/>
                    <a:pt x="644" y="690"/>
                  </a:cubicBezTo>
                  <a:cubicBezTo>
                    <a:pt x="732" y="536"/>
                    <a:pt x="893" y="451"/>
                    <a:pt x="1059" y="451"/>
                  </a:cubicBezTo>
                  <a:close/>
                  <a:moveTo>
                    <a:pt x="1062" y="1"/>
                  </a:moveTo>
                  <a:cubicBezTo>
                    <a:pt x="741" y="1"/>
                    <a:pt x="428" y="167"/>
                    <a:pt x="256" y="464"/>
                  </a:cubicBezTo>
                  <a:cubicBezTo>
                    <a:pt x="1" y="908"/>
                    <a:pt x="152" y="1477"/>
                    <a:pt x="596" y="1733"/>
                  </a:cubicBezTo>
                  <a:cubicBezTo>
                    <a:pt x="742" y="1815"/>
                    <a:pt x="902" y="1856"/>
                    <a:pt x="1058" y="1856"/>
                  </a:cubicBezTo>
                  <a:cubicBezTo>
                    <a:pt x="1379" y="1856"/>
                    <a:pt x="1691" y="1690"/>
                    <a:pt x="1863" y="1392"/>
                  </a:cubicBezTo>
                  <a:cubicBezTo>
                    <a:pt x="2120" y="949"/>
                    <a:pt x="1968" y="381"/>
                    <a:pt x="1525" y="125"/>
                  </a:cubicBezTo>
                  <a:cubicBezTo>
                    <a:pt x="1379" y="41"/>
                    <a:pt x="1219"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a:off x="3275000" y="1234100"/>
              <a:ext cx="53000" cy="46400"/>
            </a:xfrm>
            <a:custGeom>
              <a:avLst/>
              <a:gdLst/>
              <a:ahLst/>
              <a:cxnLst/>
              <a:rect l="l" t="t" r="r" b="b"/>
              <a:pathLst>
                <a:path w="2120" h="1856" extrusionOk="0">
                  <a:moveTo>
                    <a:pt x="1060" y="448"/>
                  </a:moveTo>
                  <a:cubicBezTo>
                    <a:pt x="1143" y="448"/>
                    <a:pt x="1224" y="468"/>
                    <a:pt x="1300" y="512"/>
                  </a:cubicBezTo>
                  <a:cubicBezTo>
                    <a:pt x="1530" y="645"/>
                    <a:pt x="1609" y="939"/>
                    <a:pt x="1476" y="1167"/>
                  </a:cubicBezTo>
                  <a:cubicBezTo>
                    <a:pt x="1387" y="1321"/>
                    <a:pt x="1225" y="1407"/>
                    <a:pt x="1059" y="1407"/>
                  </a:cubicBezTo>
                  <a:cubicBezTo>
                    <a:pt x="978" y="1407"/>
                    <a:pt x="896" y="1387"/>
                    <a:pt x="821" y="1343"/>
                  </a:cubicBezTo>
                  <a:cubicBezTo>
                    <a:pt x="592" y="1210"/>
                    <a:pt x="512" y="917"/>
                    <a:pt x="645" y="688"/>
                  </a:cubicBezTo>
                  <a:cubicBezTo>
                    <a:pt x="733" y="533"/>
                    <a:pt x="894" y="448"/>
                    <a:pt x="1060" y="448"/>
                  </a:cubicBezTo>
                  <a:close/>
                  <a:moveTo>
                    <a:pt x="1062" y="1"/>
                  </a:moveTo>
                  <a:cubicBezTo>
                    <a:pt x="740" y="1"/>
                    <a:pt x="428" y="167"/>
                    <a:pt x="256" y="464"/>
                  </a:cubicBezTo>
                  <a:cubicBezTo>
                    <a:pt x="1" y="907"/>
                    <a:pt x="152" y="1476"/>
                    <a:pt x="596" y="1732"/>
                  </a:cubicBezTo>
                  <a:cubicBezTo>
                    <a:pt x="742" y="1815"/>
                    <a:pt x="901" y="1855"/>
                    <a:pt x="1058" y="1855"/>
                  </a:cubicBezTo>
                  <a:cubicBezTo>
                    <a:pt x="1380" y="1855"/>
                    <a:pt x="1692" y="1689"/>
                    <a:pt x="1863" y="1392"/>
                  </a:cubicBezTo>
                  <a:cubicBezTo>
                    <a:pt x="2119" y="949"/>
                    <a:pt x="1968" y="381"/>
                    <a:pt x="1524" y="125"/>
                  </a:cubicBezTo>
                  <a:cubicBezTo>
                    <a:pt x="1378" y="41"/>
                    <a:pt x="1219"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a:off x="3367675" y="1181700"/>
              <a:ext cx="50500" cy="46400"/>
            </a:xfrm>
            <a:custGeom>
              <a:avLst/>
              <a:gdLst/>
              <a:ahLst/>
              <a:cxnLst/>
              <a:rect l="l" t="t" r="r" b="b"/>
              <a:pathLst>
                <a:path w="2020" h="1856" extrusionOk="0">
                  <a:moveTo>
                    <a:pt x="963" y="447"/>
                  </a:moveTo>
                  <a:cubicBezTo>
                    <a:pt x="1046" y="447"/>
                    <a:pt x="1127" y="469"/>
                    <a:pt x="1202" y="511"/>
                  </a:cubicBezTo>
                  <a:cubicBezTo>
                    <a:pt x="1432" y="643"/>
                    <a:pt x="1511" y="936"/>
                    <a:pt x="1378" y="1166"/>
                  </a:cubicBezTo>
                  <a:cubicBezTo>
                    <a:pt x="1289" y="1320"/>
                    <a:pt x="1127" y="1406"/>
                    <a:pt x="961" y="1406"/>
                  </a:cubicBezTo>
                  <a:cubicBezTo>
                    <a:pt x="880" y="1406"/>
                    <a:pt x="798" y="1385"/>
                    <a:pt x="723" y="1342"/>
                  </a:cubicBezTo>
                  <a:cubicBezTo>
                    <a:pt x="611" y="1277"/>
                    <a:pt x="532" y="1173"/>
                    <a:pt x="499" y="1050"/>
                  </a:cubicBezTo>
                  <a:cubicBezTo>
                    <a:pt x="466" y="927"/>
                    <a:pt x="483" y="799"/>
                    <a:pt x="547" y="688"/>
                  </a:cubicBezTo>
                  <a:cubicBezTo>
                    <a:pt x="611" y="576"/>
                    <a:pt x="714" y="497"/>
                    <a:pt x="838" y="464"/>
                  </a:cubicBezTo>
                  <a:cubicBezTo>
                    <a:pt x="879" y="453"/>
                    <a:pt x="921" y="447"/>
                    <a:pt x="963" y="447"/>
                  </a:cubicBezTo>
                  <a:close/>
                  <a:moveTo>
                    <a:pt x="963" y="0"/>
                  </a:moveTo>
                  <a:cubicBezTo>
                    <a:pt x="882" y="0"/>
                    <a:pt x="800" y="11"/>
                    <a:pt x="720" y="33"/>
                  </a:cubicBezTo>
                  <a:cubicBezTo>
                    <a:pt x="482" y="95"/>
                    <a:pt x="280" y="249"/>
                    <a:pt x="157" y="464"/>
                  </a:cubicBezTo>
                  <a:cubicBezTo>
                    <a:pt x="33" y="678"/>
                    <a:pt x="0" y="927"/>
                    <a:pt x="65" y="1167"/>
                  </a:cubicBezTo>
                  <a:cubicBezTo>
                    <a:pt x="129" y="1406"/>
                    <a:pt x="283" y="1606"/>
                    <a:pt x="498" y="1730"/>
                  </a:cubicBezTo>
                  <a:cubicBezTo>
                    <a:pt x="644" y="1814"/>
                    <a:pt x="803" y="1855"/>
                    <a:pt x="960" y="1855"/>
                  </a:cubicBezTo>
                  <a:cubicBezTo>
                    <a:pt x="1281" y="1855"/>
                    <a:pt x="1593" y="1689"/>
                    <a:pt x="1763" y="1392"/>
                  </a:cubicBezTo>
                  <a:cubicBezTo>
                    <a:pt x="2019" y="949"/>
                    <a:pt x="1867" y="381"/>
                    <a:pt x="1424" y="125"/>
                  </a:cubicBezTo>
                  <a:cubicBezTo>
                    <a:pt x="1282" y="42"/>
                    <a:pt x="1124" y="0"/>
                    <a:pt x="9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a:off x="3729600" y="1677400"/>
              <a:ext cx="53000" cy="46375"/>
            </a:xfrm>
            <a:custGeom>
              <a:avLst/>
              <a:gdLst/>
              <a:ahLst/>
              <a:cxnLst/>
              <a:rect l="l" t="t" r="r" b="b"/>
              <a:pathLst>
                <a:path w="2120" h="1855" extrusionOk="0">
                  <a:moveTo>
                    <a:pt x="1060" y="448"/>
                  </a:moveTo>
                  <a:cubicBezTo>
                    <a:pt x="1142" y="448"/>
                    <a:pt x="1224" y="469"/>
                    <a:pt x="1299" y="512"/>
                  </a:cubicBezTo>
                  <a:cubicBezTo>
                    <a:pt x="1528" y="644"/>
                    <a:pt x="1607" y="938"/>
                    <a:pt x="1475" y="1167"/>
                  </a:cubicBezTo>
                  <a:cubicBezTo>
                    <a:pt x="1386" y="1321"/>
                    <a:pt x="1224" y="1407"/>
                    <a:pt x="1058" y="1407"/>
                  </a:cubicBezTo>
                  <a:cubicBezTo>
                    <a:pt x="977" y="1407"/>
                    <a:pt x="894" y="1387"/>
                    <a:pt x="819" y="1343"/>
                  </a:cubicBezTo>
                  <a:cubicBezTo>
                    <a:pt x="590" y="1210"/>
                    <a:pt x="511" y="917"/>
                    <a:pt x="644" y="688"/>
                  </a:cubicBezTo>
                  <a:cubicBezTo>
                    <a:pt x="733" y="534"/>
                    <a:pt x="894" y="448"/>
                    <a:pt x="1060" y="448"/>
                  </a:cubicBezTo>
                  <a:close/>
                  <a:moveTo>
                    <a:pt x="1061" y="1"/>
                  </a:moveTo>
                  <a:cubicBezTo>
                    <a:pt x="740" y="1"/>
                    <a:pt x="428" y="167"/>
                    <a:pt x="256" y="464"/>
                  </a:cubicBezTo>
                  <a:cubicBezTo>
                    <a:pt x="1" y="908"/>
                    <a:pt x="152" y="1476"/>
                    <a:pt x="596" y="1731"/>
                  </a:cubicBezTo>
                  <a:cubicBezTo>
                    <a:pt x="741" y="1815"/>
                    <a:pt x="901" y="1855"/>
                    <a:pt x="1058" y="1855"/>
                  </a:cubicBezTo>
                  <a:cubicBezTo>
                    <a:pt x="1379" y="1855"/>
                    <a:pt x="1691" y="1689"/>
                    <a:pt x="1863" y="1393"/>
                  </a:cubicBezTo>
                  <a:cubicBezTo>
                    <a:pt x="2119" y="949"/>
                    <a:pt x="1966" y="380"/>
                    <a:pt x="1524" y="125"/>
                  </a:cubicBezTo>
                  <a:cubicBezTo>
                    <a:pt x="1378" y="41"/>
                    <a:pt x="121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a:off x="4392625" y="1499050"/>
              <a:ext cx="50525" cy="46350"/>
            </a:xfrm>
            <a:custGeom>
              <a:avLst/>
              <a:gdLst/>
              <a:ahLst/>
              <a:cxnLst/>
              <a:rect l="l" t="t" r="r" b="b"/>
              <a:pathLst>
                <a:path w="2021" h="1854" extrusionOk="0">
                  <a:moveTo>
                    <a:pt x="962" y="447"/>
                  </a:moveTo>
                  <a:cubicBezTo>
                    <a:pt x="1043" y="447"/>
                    <a:pt x="1126" y="468"/>
                    <a:pt x="1201" y="509"/>
                  </a:cubicBezTo>
                  <a:cubicBezTo>
                    <a:pt x="1430" y="642"/>
                    <a:pt x="1508" y="936"/>
                    <a:pt x="1376" y="1165"/>
                  </a:cubicBezTo>
                  <a:cubicBezTo>
                    <a:pt x="1288" y="1318"/>
                    <a:pt x="1127" y="1404"/>
                    <a:pt x="961" y="1404"/>
                  </a:cubicBezTo>
                  <a:cubicBezTo>
                    <a:pt x="880" y="1404"/>
                    <a:pt x="797" y="1384"/>
                    <a:pt x="721" y="1340"/>
                  </a:cubicBezTo>
                  <a:cubicBezTo>
                    <a:pt x="610" y="1277"/>
                    <a:pt x="531" y="1173"/>
                    <a:pt x="497" y="1049"/>
                  </a:cubicBezTo>
                  <a:cubicBezTo>
                    <a:pt x="465" y="926"/>
                    <a:pt x="482" y="797"/>
                    <a:pt x="545" y="687"/>
                  </a:cubicBezTo>
                  <a:cubicBezTo>
                    <a:pt x="635" y="533"/>
                    <a:pt x="796" y="447"/>
                    <a:pt x="962" y="447"/>
                  </a:cubicBezTo>
                  <a:close/>
                  <a:moveTo>
                    <a:pt x="961" y="0"/>
                  </a:moveTo>
                  <a:cubicBezTo>
                    <a:pt x="641" y="0"/>
                    <a:pt x="329" y="166"/>
                    <a:pt x="157" y="464"/>
                  </a:cubicBezTo>
                  <a:cubicBezTo>
                    <a:pt x="34" y="678"/>
                    <a:pt x="1" y="928"/>
                    <a:pt x="65" y="1167"/>
                  </a:cubicBezTo>
                  <a:cubicBezTo>
                    <a:pt x="130" y="1406"/>
                    <a:pt x="284" y="1607"/>
                    <a:pt x="498" y="1730"/>
                  </a:cubicBezTo>
                  <a:cubicBezTo>
                    <a:pt x="644" y="1814"/>
                    <a:pt x="802" y="1853"/>
                    <a:pt x="960" y="1853"/>
                  </a:cubicBezTo>
                  <a:cubicBezTo>
                    <a:pt x="1281" y="1853"/>
                    <a:pt x="1593" y="1687"/>
                    <a:pt x="1765" y="1392"/>
                  </a:cubicBezTo>
                  <a:cubicBezTo>
                    <a:pt x="2021" y="950"/>
                    <a:pt x="1867" y="381"/>
                    <a:pt x="1425" y="125"/>
                  </a:cubicBezTo>
                  <a:cubicBezTo>
                    <a:pt x="1279" y="41"/>
                    <a:pt x="1119" y="0"/>
                    <a:pt x="9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a:off x="4216025" y="592100"/>
              <a:ext cx="52975" cy="46375"/>
            </a:xfrm>
            <a:custGeom>
              <a:avLst/>
              <a:gdLst/>
              <a:ahLst/>
              <a:cxnLst/>
              <a:rect l="l" t="t" r="r" b="b"/>
              <a:pathLst>
                <a:path w="2119" h="1855" extrusionOk="0">
                  <a:moveTo>
                    <a:pt x="1062" y="449"/>
                  </a:moveTo>
                  <a:cubicBezTo>
                    <a:pt x="1142" y="449"/>
                    <a:pt x="1223" y="470"/>
                    <a:pt x="1301" y="514"/>
                  </a:cubicBezTo>
                  <a:cubicBezTo>
                    <a:pt x="1529" y="647"/>
                    <a:pt x="1607" y="940"/>
                    <a:pt x="1475" y="1169"/>
                  </a:cubicBezTo>
                  <a:cubicBezTo>
                    <a:pt x="1387" y="1323"/>
                    <a:pt x="1226" y="1409"/>
                    <a:pt x="1060" y="1409"/>
                  </a:cubicBezTo>
                  <a:cubicBezTo>
                    <a:pt x="979" y="1409"/>
                    <a:pt x="896" y="1388"/>
                    <a:pt x="820" y="1344"/>
                  </a:cubicBezTo>
                  <a:cubicBezTo>
                    <a:pt x="591" y="1212"/>
                    <a:pt x="514" y="919"/>
                    <a:pt x="645" y="689"/>
                  </a:cubicBezTo>
                  <a:cubicBezTo>
                    <a:pt x="735" y="535"/>
                    <a:pt x="895" y="449"/>
                    <a:pt x="1062" y="449"/>
                  </a:cubicBezTo>
                  <a:close/>
                  <a:moveTo>
                    <a:pt x="1061" y="1"/>
                  </a:moveTo>
                  <a:cubicBezTo>
                    <a:pt x="740" y="1"/>
                    <a:pt x="428" y="167"/>
                    <a:pt x="256" y="464"/>
                  </a:cubicBezTo>
                  <a:cubicBezTo>
                    <a:pt x="0" y="908"/>
                    <a:pt x="151" y="1476"/>
                    <a:pt x="595" y="1732"/>
                  </a:cubicBezTo>
                  <a:cubicBezTo>
                    <a:pt x="741" y="1815"/>
                    <a:pt x="901" y="1855"/>
                    <a:pt x="1057" y="1855"/>
                  </a:cubicBezTo>
                  <a:cubicBezTo>
                    <a:pt x="1379" y="1855"/>
                    <a:pt x="1692" y="1689"/>
                    <a:pt x="1865" y="1393"/>
                  </a:cubicBezTo>
                  <a:cubicBezTo>
                    <a:pt x="2119" y="949"/>
                    <a:pt x="1966" y="381"/>
                    <a:pt x="1524" y="125"/>
                  </a:cubicBezTo>
                  <a:cubicBezTo>
                    <a:pt x="1378" y="41"/>
                    <a:pt x="121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a:off x="4015550" y="718925"/>
              <a:ext cx="53025" cy="46400"/>
            </a:xfrm>
            <a:custGeom>
              <a:avLst/>
              <a:gdLst/>
              <a:ahLst/>
              <a:cxnLst/>
              <a:rect l="l" t="t" r="r" b="b"/>
              <a:pathLst>
                <a:path w="2121" h="1856" extrusionOk="0">
                  <a:moveTo>
                    <a:pt x="1062" y="448"/>
                  </a:moveTo>
                  <a:cubicBezTo>
                    <a:pt x="1142" y="448"/>
                    <a:pt x="1226" y="469"/>
                    <a:pt x="1301" y="512"/>
                  </a:cubicBezTo>
                  <a:cubicBezTo>
                    <a:pt x="1529" y="645"/>
                    <a:pt x="1608" y="939"/>
                    <a:pt x="1476" y="1167"/>
                  </a:cubicBezTo>
                  <a:cubicBezTo>
                    <a:pt x="1387" y="1321"/>
                    <a:pt x="1226" y="1407"/>
                    <a:pt x="1060" y="1407"/>
                  </a:cubicBezTo>
                  <a:cubicBezTo>
                    <a:pt x="979" y="1407"/>
                    <a:pt x="896" y="1387"/>
                    <a:pt x="821" y="1343"/>
                  </a:cubicBezTo>
                  <a:cubicBezTo>
                    <a:pt x="591" y="1210"/>
                    <a:pt x="514" y="917"/>
                    <a:pt x="645" y="688"/>
                  </a:cubicBezTo>
                  <a:cubicBezTo>
                    <a:pt x="735" y="533"/>
                    <a:pt x="896" y="448"/>
                    <a:pt x="1062" y="448"/>
                  </a:cubicBezTo>
                  <a:close/>
                  <a:moveTo>
                    <a:pt x="1062" y="1"/>
                  </a:moveTo>
                  <a:cubicBezTo>
                    <a:pt x="741" y="1"/>
                    <a:pt x="429" y="167"/>
                    <a:pt x="257" y="464"/>
                  </a:cubicBezTo>
                  <a:cubicBezTo>
                    <a:pt x="0" y="908"/>
                    <a:pt x="153" y="1476"/>
                    <a:pt x="595" y="1732"/>
                  </a:cubicBezTo>
                  <a:cubicBezTo>
                    <a:pt x="742" y="1815"/>
                    <a:pt x="901" y="1855"/>
                    <a:pt x="1059" y="1855"/>
                  </a:cubicBezTo>
                  <a:cubicBezTo>
                    <a:pt x="1380" y="1855"/>
                    <a:pt x="1692" y="1689"/>
                    <a:pt x="1865" y="1392"/>
                  </a:cubicBezTo>
                  <a:cubicBezTo>
                    <a:pt x="2120" y="949"/>
                    <a:pt x="1967" y="381"/>
                    <a:pt x="1525" y="125"/>
                  </a:cubicBezTo>
                  <a:cubicBezTo>
                    <a:pt x="1379" y="41"/>
                    <a:pt x="1220"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a:off x="3636450" y="661950"/>
              <a:ext cx="50550" cy="46450"/>
            </a:xfrm>
            <a:custGeom>
              <a:avLst/>
              <a:gdLst/>
              <a:ahLst/>
              <a:cxnLst/>
              <a:rect l="l" t="t" r="r" b="b"/>
              <a:pathLst>
                <a:path w="2022" h="1858" extrusionOk="0">
                  <a:moveTo>
                    <a:pt x="1060" y="448"/>
                  </a:moveTo>
                  <a:cubicBezTo>
                    <a:pt x="1143" y="448"/>
                    <a:pt x="1224" y="470"/>
                    <a:pt x="1299" y="514"/>
                  </a:cubicBezTo>
                  <a:cubicBezTo>
                    <a:pt x="1411" y="578"/>
                    <a:pt x="1489" y="682"/>
                    <a:pt x="1523" y="805"/>
                  </a:cubicBezTo>
                  <a:cubicBezTo>
                    <a:pt x="1557" y="929"/>
                    <a:pt x="1539" y="1057"/>
                    <a:pt x="1475" y="1168"/>
                  </a:cubicBezTo>
                  <a:cubicBezTo>
                    <a:pt x="1411" y="1279"/>
                    <a:pt x="1307" y="1358"/>
                    <a:pt x="1183" y="1392"/>
                  </a:cubicBezTo>
                  <a:cubicBezTo>
                    <a:pt x="1142" y="1403"/>
                    <a:pt x="1101" y="1408"/>
                    <a:pt x="1059" y="1408"/>
                  </a:cubicBezTo>
                  <a:cubicBezTo>
                    <a:pt x="976" y="1408"/>
                    <a:pt x="895" y="1386"/>
                    <a:pt x="821" y="1343"/>
                  </a:cubicBezTo>
                  <a:cubicBezTo>
                    <a:pt x="592" y="1211"/>
                    <a:pt x="512" y="918"/>
                    <a:pt x="645" y="688"/>
                  </a:cubicBezTo>
                  <a:cubicBezTo>
                    <a:pt x="733" y="534"/>
                    <a:pt x="894" y="448"/>
                    <a:pt x="1060" y="448"/>
                  </a:cubicBezTo>
                  <a:close/>
                  <a:moveTo>
                    <a:pt x="1060" y="1"/>
                  </a:moveTo>
                  <a:cubicBezTo>
                    <a:pt x="740" y="1"/>
                    <a:pt x="428" y="167"/>
                    <a:pt x="256" y="464"/>
                  </a:cubicBezTo>
                  <a:cubicBezTo>
                    <a:pt x="1" y="908"/>
                    <a:pt x="152" y="1476"/>
                    <a:pt x="596" y="1733"/>
                  </a:cubicBezTo>
                  <a:cubicBezTo>
                    <a:pt x="739" y="1814"/>
                    <a:pt x="897" y="1857"/>
                    <a:pt x="1058" y="1857"/>
                  </a:cubicBezTo>
                  <a:cubicBezTo>
                    <a:pt x="1138" y="1857"/>
                    <a:pt x="1220" y="1846"/>
                    <a:pt x="1301" y="1824"/>
                  </a:cubicBezTo>
                  <a:cubicBezTo>
                    <a:pt x="1540" y="1759"/>
                    <a:pt x="1741" y="1606"/>
                    <a:pt x="1864" y="1392"/>
                  </a:cubicBezTo>
                  <a:cubicBezTo>
                    <a:pt x="1988" y="1177"/>
                    <a:pt x="2022" y="929"/>
                    <a:pt x="1958" y="688"/>
                  </a:cubicBezTo>
                  <a:cubicBezTo>
                    <a:pt x="1893" y="449"/>
                    <a:pt x="1739" y="249"/>
                    <a:pt x="1524" y="125"/>
                  </a:cubicBezTo>
                  <a:cubicBezTo>
                    <a:pt x="1378" y="41"/>
                    <a:pt x="1218" y="1"/>
                    <a:pt x="10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a:off x="3442850" y="604800"/>
              <a:ext cx="52975" cy="46475"/>
            </a:xfrm>
            <a:custGeom>
              <a:avLst/>
              <a:gdLst/>
              <a:ahLst/>
              <a:cxnLst/>
              <a:rect l="l" t="t" r="r" b="b"/>
              <a:pathLst>
                <a:path w="2119" h="1859" extrusionOk="0">
                  <a:moveTo>
                    <a:pt x="1061" y="451"/>
                  </a:moveTo>
                  <a:cubicBezTo>
                    <a:pt x="1143" y="451"/>
                    <a:pt x="1226" y="473"/>
                    <a:pt x="1301" y="516"/>
                  </a:cubicBezTo>
                  <a:cubicBezTo>
                    <a:pt x="1412" y="580"/>
                    <a:pt x="1491" y="684"/>
                    <a:pt x="1524" y="808"/>
                  </a:cubicBezTo>
                  <a:cubicBezTo>
                    <a:pt x="1556" y="931"/>
                    <a:pt x="1540" y="1059"/>
                    <a:pt x="1476" y="1170"/>
                  </a:cubicBezTo>
                  <a:cubicBezTo>
                    <a:pt x="1387" y="1324"/>
                    <a:pt x="1226" y="1410"/>
                    <a:pt x="1060" y="1410"/>
                  </a:cubicBezTo>
                  <a:cubicBezTo>
                    <a:pt x="979" y="1410"/>
                    <a:pt x="896" y="1389"/>
                    <a:pt x="821" y="1346"/>
                  </a:cubicBezTo>
                  <a:cubicBezTo>
                    <a:pt x="591" y="1213"/>
                    <a:pt x="513" y="920"/>
                    <a:pt x="645" y="691"/>
                  </a:cubicBezTo>
                  <a:cubicBezTo>
                    <a:pt x="709" y="579"/>
                    <a:pt x="813" y="500"/>
                    <a:pt x="937" y="467"/>
                  </a:cubicBezTo>
                  <a:cubicBezTo>
                    <a:pt x="977" y="456"/>
                    <a:pt x="1019" y="451"/>
                    <a:pt x="1061" y="451"/>
                  </a:cubicBezTo>
                  <a:close/>
                  <a:moveTo>
                    <a:pt x="1062" y="0"/>
                  </a:moveTo>
                  <a:cubicBezTo>
                    <a:pt x="981" y="0"/>
                    <a:pt x="900" y="11"/>
                    <a:pt x="820" y="32"/>
                  </a:cubicBezTo>
                  <a:cubicBezTo>
                    <a:pt x="581" y="97"/>
                    <a:pt x="380" y="251"/>
                    <a:pt x="257" y="466"/>
                  </a:cubicBezTo>
                  <a:cubicBezTo>
                    <a:pt x="1" y="909"/>
                    <a:pt x="152" y="1478"/>
                    <a:pt x="596" y="1733"/>
                  </a:cubicBezTo>
                  <a:cubicBezTo>
                    <a:pt x="742" y="1818"/>
                    <a:pt x="901" y="1858"/>
                    <a:pt x="1058" y="1858"/>
                  </a:cubicBezTo>
                  <a:cubicBezTo>
                    <a:pt x="1378" y="1858"/>
                    <a:pt x="1690" y="1691"/>
                    <a:pt x="1862" y="1393"/>
                  </a:cubicBezTo>
                  <a:cubicBezTo>
                    <a:pt x="2118" y="949"/>
                    <a:pt x="1967" y="381"/>
                    <a:pt x="1523" y="125"/>
                  </a:cubicBezTo>
                  <a:cubicBezTo>
                    <a:pt x="1380" y="42"/>
                    <a:pt x="1222" y="0"/>
                    <a:pt x="1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1"/>
            <p:cNvSpPr/>
            <p:nvPr/>
          </p:nvSpPr>
          <p:spPr>
            <a:xfrm>
              <a:off x="3301925" y="954900"/>
              <a:ext cx="50525" cy="46375"/>
            </a:xfrm>
            <a:custGeom>
              <a:avLst/>
              <a:gdLst/>
              <a:ahLst/>
              <a:cxnLst/>
              <a:rect l="l" t="t" r="r" b="b"/>
              <a:pathLst>
                <a:path w="2021" h="1855" extrusionOk="0">
                  <a:moveTo>
                    <a:pt x="962" y="448"/>
                  </a:moveTo>
                  <a:cubicBezTo>
                    <a:pt x="1045" y="448"/>
                    <a:pt x="1128" y="469"/>
                    <a:pt x="1200" y="510"/>
                  </a:cubicBezTo>
                  <a:cubicBezTo>
                    <a:pt x="1429" y="643"/>
                    <a:pt x="1509" y="937"/>
                    <a:pt x="1376" y="1166"/>
                  </a:cubicBezTo>
                  <a:cubicBezTo>
                    <a:pt x="1311" y="1277"/>
                    <a:pt x="1209" y="1356"/>
                    <a:pt x="1085" y="1389"/>
                  </a:cubicBezTo>
                  <a:cubicBezTo>
                    <a:pt x="1044" y="1400"/>
                    <a:pt x="1002" y="1405"/>
                    <a:pt x="961" y="1405"/>
                  </a:cubicBezTo>
                  <a:cubicBezTo>
                    <a:pt x="878" y="1405"/>
                    <a:pt x="796" y="1384"/>
                    <a:pt x="722" y="1341"/>
                  </a:cubicBezTo>
                  <a:cubicBezTo>
                    <a:pt x="610" y="1277"/>
                    <a:pt x="532" y="1174"/>
                    <a:pt x="498" y="1050"/>
                  </a:cubicBezTo>
                  <a:cubicBezTo>
                    <a:pt x="464" y="927"/>
                    <a:pt x="482" y="798"/>
                    <a:pt x="546" y="687"/>
                  </a:cubicBezTo>
                  <a:cubicBezTo>
                    <a:pt x="610" y="577"/>
                    <a:pt x="714" y="497"/>
                    <a:pt x="838" y="464"/>
                  </a:cubicBezTo>
                  <a:cubicBezTo>
                    <a:pt x="878" y="453"/>
                    <a:pt x="920" y="448"/>
                    <a:pt x="962" y="448"/>
                  </a:cubicBezTo>
                  <a:close/>
                  <a:moveTo>
                    <a:pt x="962" y="0"/>
                  </a:moveTo>
                  <a:cubicBezTo>
                    <a:pt x="642" y="0"/>
                    <a:pt x="330" y="166"/>
                    <a:pt x="158" y="464"/>
                  </a:cubicBezTo>
                  <a:cubicBezTo>
                    <a:pt x="35" y="678"/>
                    <a:pt x="0" y="927"/>
                    <a:pt x="66" y="1167"/>
                  </a:cubicBezTo>
                  <a:cubicBezTo>
                    <a:pt x="130" y="1405"/>
                    <a:pt x="283" y="1607"/>
                    <a:pt x="498" y="1730"/>
                  </a:cubicBezTo>
                  <a:cubicBezTo>
                    <a:pt x="641" y="1814"/>
                    <a:pt x="800" y="1855"/>
                    <a:pt x="961" y="1855"/>
                  </a:cubicBezTo>
                  <a:cubicBezTo>
                    <a:pt x="1041" y="1855"/>
                    <a:pt x="1122" y="1844"/>
                    <a:pt x="1202" y="1826"/>
                  </a:cubicBezTo>
                  <a:cubicBezTo>
                    <a:pt x="1440" y="1761"/>
                    <a:pt x="1642" y="1607"/>
                    <a:pt x="1765" y="1392"/>
                  </a:cubicBezTo>
                  <a:cubicBezTo>
                    <a:pt x="2020" y="949"/>
                    <a:pt x="1869" y="380"/>
                    <a:pt x="1425" y="124"/>
                  </a:cubicBezTo>
                  <a:cubicBezTo>
                    <a:pt x="1279" y="40"/>
                    <a:pt x="1120"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a:off x="3287150" y="1128625"/>
              <a:ext cx="50550" cy="46425"/>
            </a:xfrm>
            <a:custGeom>
              <a:avLst/>
              <a:gdLst/>
              <a:ahLst/>
              <a:cxnLst/>
              <a:rect l="l" t="t" r="r" b="b"/>
              <a:pathLst>
                <a:path w="2022" h="1857" extrusionOk="0">
                  <a:moveTo>
                    <a:pt x="1061" y="449"/>
                  </a:moveTo>
                  <a:cubicBezTo>
                    <a:pt x="1141" y="449"/>
                    <a:pt x="1225" y="470"/>
                    <a:pt x="1300" y="515"/>
                  </a:cubicBezTo>
                  <a:cubicBezTo>
                    <a:pt x="1410" y="579"/>
                    <a:pt x="1490" y="682"/>
                    <a:pt x="1523" y="806"/>
                  </a:cubicBezTo>
                  <a:cubicBezTo>
                    <a:pt x="1557" y="929"/>
                    <a:pt x="1539" y="1058"/>
                    <a:pt x="1475" y="1169"/>
                  </a:cubicBezTo>
                  <a:cubicBezTo>
                    <a:pt x="1410" y="1280"/>
                    <a:pt x="1307" y="1359"/>
                    <a:pt x="1184" y="1392"/>
                  </a:cubicBezTo>
                  <a:cubicBezTo>
                    <a:pt x="1143" y="1404"/>
                    <a:pt x="1101" y="1409"/>
                    <a:pt x="1060" y="1409"/>
                  </a:cubicBezTo>
                  <a:cubicBezTo>
                    <a:pt x="977" y="1409"/>
                    <a:pt x="895" y="1387"/>
                    <a:pt x="821" y="1344"/>
                  </a:cubicBezTo>
                  <a:cubicBezTo>
                    <a:pt x="592" y="1212"/>
                    <a:pt x="513" y="918"/>
                    <a:pt x="646" y="689"/>
                  </a:cubicBezTo>
                  <a:cubicBezTo>
                    <a:pt x="734" y="534"/>
                    <a:pt x="895" y="449"/>
                    <a:pt x="1061" y="449"/>
                  </a:cubicBezTo>
                  <a:close/>
                  <a:moveTo>
                    <a:pt x="1061" y="0"/>
                  </a:moveTo>
                  <a:cubicBezTo>
                    <a:pt x="740" y="0"/>
                    <a:pt x="428" y="166"/>
                    <a:pt x="257" y="464"/>
                  </a:cubicBezTo>
                  <a:cubicBezTo>
                    <a:pt x="0" y="908"/>
                    <a:pt x="153" y="1476"/>
                    <a:pt x="596" y="1732"/>
                  </a:cubicBezTo>
                  <a:cubicBezTo>
                    <a:pt x="739" y="1814"/>
                    <a:pt x="898" y="1856"/>
                    <a:pt x="1059" y="1856"/>
                  </a:cubicBezTo>
                  <a:cubicBezTo>
                    <a:pt x="1139" y="1856"/>
                    <a:pt x="1221" y="1846"/>
                    <a:pt x="1302" y="1823"/>
                  </a:cubicBezTo>
                  <a:cubicBezTo>
                    <a:pt x="1541" y="1760"/>
                    <a:pt x="1742" y="1606"/>
                    <a:pt x="1865" y="1391"/>
                  </a:cubicBezTo>
                  <a:cubicBezTo>
                    <a:pt x="1988" y="1177"/>
                    <a:pt x="2022" y="928"/>
                    <a:pt x="1957" y="688"/>
                  </a:cubicBezTo>
                  <a:cubicBezTo>
                    <a:pt x="1893" y="449"/>
                    <a:pt x="1740" y="248"/>
                    <a:pt x="1525" y="125"/>
                  </a:cubicBezTo>
                  <a:cubicBezTo>
                    <a:pt x="1379" y="40"/>
                    <a:pt x="1219"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a:off x="3561550" y="608775"/>
              <a:ext cx="52975" cy="46400"/>
            </a:xfrm>
            <a:custGeom>
              <a:avLst/>
              <a:gdLst/>
              <a:ahLst/>
              <a:cxnLst/>
              <a:rect l="l" t="t" r="r" b="b"/>
              <a:pathLst>
                <a:path w="2119" h="1856" extrusionOk="0">
                  <a:moveTo>
                    <a:pt x="1058" y="448"/>
                  </a:moveTo>
                  <a:cubicBezTo>
                    <a:pt x="1140" y="448"/>
                    <a:pt x="1224" y="468"/>
                    <a:pt x="1299" y="512"/>
                  </a:cubicBezTo>
                  <a:cubicBezTo>
                    <a:pt x="1528" y="645"/>
                    <a:pt x="1606" y="939"/>
                    <a:pt x="1474" y="1169"/>
                  </a:cubicBezTo>
                  <a:cubicBezTo>
                    <a:pt x="1385" y="1322"/>
                    <a:pt x="1223" y="1407"/>
                    <a:pt x="1057" y="1407"/>
                  </a:cubicBezTo>
                  <a:cubicBezTo>
                    <a:pt x="976" y="1407"/>
                    <a:pt x="893" y="1387"/>
                    <a:pt x="818" y="1343"/>
                  </a:cubicBezTo>
                  <a:cubicBezTo>
                    <a:pt x="590" y="1211"/>
                    <a:pt x="511" y="918"/>
                    <a:pt x="643" y="688"/>
                  </a:cubicBezTo>
                  <a:cubicBezTo>
                    <a:pt x="731" y="534"/>
                    <a:pt x="892" y="448"/>
                    <a:pt x="1058" y="448"/>
                  </a:cubicBezTo>
                  <a:close/>
                  <a:moveTo>
                    <a:pt x="1061" y="0"/>
                  </a:moveTo>
                  <a:cubicBezTo>
                    <a:pt x="740" y="0"/>
                    <a:pt x="427" y="167"/>
                    <a:pt x="255" y="463"/>
                  </a:cubicBezTo>
                  <a:cubicBezTo>
                    <a:pt x="0" y="907"/>
                    <a:pt x="151" y="1475"/>
                    <a:pt x="595" y="1731"/>
                  </a:cubicBezTo>
                  <a:cubicBezTo>
                    <a:pt x="738" y="1813"/>
                    <a:pt x="897" y="1856"/>
                    <a:pt x="1057" y="1856"/>
                  </a:cubicBezTo>
                  <a:cubicBezTo>
                    <a:pt x="1138" y="1856"/>
                    <a:pt x="1218" y="1845"/>
                    <a:pt x="1299" y="1825"/>
                  </a:cubicBezTo>
                  <a:cubicBezTo>
                    <a:pt x="1539" y="1760"/>
                    <a:pt x="1738" y="1606"/>
                    <a:pt x="1863" y="1392"/>
                  </a:cubicBezTo>
                  <a:cubicBezTo>
                    <a:pt x="2119" y="949"/>
                    <a:pt x="1968" y="380"/>
                    <a:pt x="1524" y="124"/>
                  </a:cubicBezTo>
                  <a:cubicBezTo>
                    <a:pt x="1378" y="40"/>
                    <a:pt x="1218"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a:off x="4346000" y="1061675"/>
              <a:ext cx="52975" cy="46400"/>
            </a:xfrm>
            <a:custGeom>
              <a:avLst/>
              <a:gdLst/>
              <a:ahLst/>
              <a:cxnLst/>
              <a:rect l="l" t="t" r="r" b="b"/>
              <a:pathLst>
                <a:path w="2119" h="1856" extrusionOk="0">
                  <a:moveTo>
                    <a:pt x="1061" y="449"/>
                  </a:moveTo>
                  <a:cubicBezTo>
                    <a:pt x="1142" y="449"/>
                    <a:pt x="1224" y="470"/>
                    <a:pt x="1299" y="512"/>
                  </a:cubicBezTo>
                  <a:cubicBezTo>
                    <a:pt x="1529" y="645"/>
                    <a:pt x="1606" y="938"/>
                    <a:pt x="1475" y="1168"/>
                  </a:cubicBezTo>
                  <a:cubicBezTo>
                    <a:pt x="1386" y="1321"/>
                    <a:pt x="1225" y="1407"/>
                    <a:pt x="1060" y="1407"/>
                  </a:cubicBezTo>
                  <a:cubicBezTo>
                    <a:pt x="978" y="1407"/>
                    <a:pt x="896" y="1386"/>
                    <a:pt x="820" y="1343"/>
                  </a:cubicBezTo>
                  <a:cubicBezTo>
                    <a:pt x="709" y="1280"/>
                    <a:pt x="629" y="1175"/>
                    <a:pt x="596" y="1052"/>
                  </a:cubicBezTo>
                  <a:cubicBezTo>
                    <a:pt x="564" y="929"/>
                    <a:pt x="580" y="800"/>
                    <a:pt x="644" y="690"/>
                  </a:cubicBezTo>
                  <a:cubicBezTo>
                    <a:pt x="734" y="535"/>
                    <a:pt x="895" y="449"/>
                    <a:pt x="1061" y="449"/>
                  </a:cubicBezTo>
                  <a:close/>
                  <a:moveTo>
                    <a:pt x="1061" y="1"/>
                  </a:moveTo>
                  <a:cubicBezTo>
                    <a:pt x="740" y="1"/>
                    <a:pt x="428" y="167"/>
                    <a:pt x="256" y="464"/>
                  </a:cubicBezTo>
                  <a:cubicBezTo>
                    <a:pt x="0" y="907"/>
                    <a:pt x="151" y="1476"/>
                    <a:pt x="595" y="1732"/>
                  </a:cubicBezTo>
                  <a:cubicBezTo>
                    <a:pt x="741" y="1815"/>
                    <a:pt x="901" y="1855"/>
                    <a:pt x="1057" y="1855"/>
                  </a:cubicBezTo>
                  <a:cubicBezTo>
                    <a:pt x="1379" y="1855"/>
                    <a:pt x="1691" y="1689"/>
                    <a:pt x="1865" y="1393"/>
                  </a:cubicBezTo>
                  <a:cubicBezTo>
                    <a:pt x="2119" y="949"/>
                    <a:pt x="1966" y="381"/>
                    <a:pt x="1524" y="125"/>
                  </a:cubicBezTo>
                  <a:cubicBezTo>
                    <a:pt x="1378" y="41"/>
                    <a:pt x="121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a:off x="4289025" y="863625"/>
              <a:ext cx="53000" cy="46375"/>
            </a:xfrm>
            <a:custGeom>
              <a:avLst/>
              <a:gdLst/>
              <a:ahLst/>
              <a:cxnLst/>
              <a:rect l="l" t="t" r="r" b="b"/>
              <a:pathLst>
                <a:path w="2120" h="1855" extrusionOk="0">
                  <a:moveTo>
                    <a:pt x="1061" y="448"/>
                  </a:moveTo>
                  <a:cubicBezTo>
                    <a:pt x="1143" y="448"/>
                    <a:pt x="1224" y="470"/>
                    <a:pt x="1299" y="511"/>
                  </a:cubicBezTo>
                  <a:cubicBezTo>
                    <a:pt x="1529" y="643"/>
                    <a:pt x="1606" y="937"/>
                    <a:pt x="1475" y="1167"/>
                  </a:cubicBezTo>
                  <a:cubicBezTo>
                    <a:pt x="1386" y="1320"/>
                    <a:pt x="1224" y="1406"/>
                    <a:pt x="1058" y="1406"/>
                  </a:cubicBezTo>
                  <a:cubicBezTo>
                    <a:pt x="977" y="1406"/>
                    <a:pt x="895" y="1386"/>
                    <a:pt x="820" y="1342"/>
                  </a:cubicBezTo>
                  <a:cubicBezTo>
                    <a:pt x="708" y="1279"/>
                    <a:pt x="629" y="1174"/>
                    <a:pt x="596" y="1051"/>
                  </a:cubicBezTo>
                  <a:cubicBezTo>
                    <a:pt x="564" y="927"/>
                    <a:pt x="580" y="799"/>
                    <a:pt x="644" y="688"/>
                  </a:cubicBezTo>
                  <a:cubicBezTo>
                    <a:pt x="734" y="534"/>
                    <a:pt x="895" y="448"/>
                    <a:pt x="1061" y="448"/>
                  </a:cubicBezTo>
                  <a:close/>
                  <a:moveTo>
                    <a:pt x="1061" y="1"/>
                  </a:moveTo>
                  <a:cubicBezTo>
                    <a:pt x="740" y="1"/>
                    <a:pt x="428" y="167"/>
                    <a:pt x="257" y="464"/>
                  </a:cubicBezTo>
                  <a:cubicBezTo>
                    <a:pt x="1" y="908"/>
                    <a:pt x="152" y="1476"/>
                    <a:pt x="596" y="1732"/>
                  </a:cubicBezTo>
                  <a:cubicBezTo>
                    <a:pt x="742" y="1815"/>
                    <a:pt x="901" y="1855"/>
                    <a:pt x="1058" y="1855"/>
                  </a:cubicBezTo>
                  <a:cubicBezTo>
                    <a:pt x="1378" y="1855"/>
                    <a:pt x="1691" y="1689"/>
                    <a:pt x="1865" y="1393"/>
                  </a:cubicBezTo>
                  <a:cubicBezTo>
                    <a:pt x="2119" y="949"/>
                    <a:pt x="1967" y="381"/>
                    <a:pt x="1524" y="125"/>
                  </a:cubicBezTo>
                  <a:cubicBezTo>
                    <a:pt x="1378" y="41"/>
                    <a:pt x="1218" y="1"/>
                    <a:pt x="10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a:off x="3810325" y="713625"/>
              <a:ext cx="50550" cy="46425"/>
            </a:xfrm>
            <a:custGeom>
              <a:avLst/>
              <a:gdLst/>
              <a:ahLst/>
              <a:cxnLst/>
              <a:rect l="l" t="t" r="r" b="b"/>
              <a:pathLst>
                <a:path w="2022" h="1857" extrusionOk="0">
                  <a:moveTo>
                    <a:pt x="1060" y="449"/>
                  </a:moveTo>
                  <a:cubicBezTo>
                    <a:pt x="1142" y="449"/>
                    <a:pt x="1223" y="470"/>
                    <a:pt x="1298" y="514"/>
                  </a:cubicBezTo>
                  <a:cubicBezTo>
                    <a:pt x="1410" y="578"/>
                    <a:pt x="1489" y="681"/>
                    <a:pt x="1522" y="804"/>
                  </a:cubicBezTo>
                  <a:cubicBezTo>
                    <a:pt x="1555" y="928"/>
                    <a:pt x="1538" y="1056"/>
                    <a:pt x="1474" y="1168"/>
                  </a:cubicBezTo>
                  <a:cubicBezTo>
                    <a:pt x="1410" y="1279"/>
                    <a:pt x="1307" y="1358"/>
                    <a:pt x="1184" y="1392"/>
                  </a:cubicBezTo>
                  <a:cubicBezTo>
                    <a:pt x="1143" y="1403"/>
                    <a:pt x="1101" y="1408"/>
                    <a:pt x="1060" y="1408"/>
                  </a:cubicBezTo>
                  <a:cubicBezTo>
                    <a:pt x="977" y="1408"/>
                    <a:pt x="894" y="1386"/>
                    <a:pt x="820" y="1344"/>
                  </a:cubicBezTo>
                  <a:cubicBezTo>
                    <a:pt x="709" y="1279"/>
                    <a:pt x="629" y="1175"/>
                    <a:pt x="596" y="1052"/>
                  </a:cubicBezTo>
                  <a:cubicBezTo>
                    <a:pt x="564" y="929"/>
                    <a:pt x="580" y="800"/>
                    <a:pt x="644" y="690"/>
                  </a:cubicBezTo>
                  <a:cubicBezTo>
                    <a:pt x="733" y="535"/>
                    <a:pt x="894" y="449"/>
                    <a:pt x="1060" y="449"/>
                  </a:cubicBezTo>
                  <a:close/>
                  <a:moveTo>
                    <a:pt x="1062" y="1"/>
                  </a:moveTo>
                  <a:cubicBezTo>
                    <a:pt x="741" y="1"/>
                    <a:pt x="429" y="167"/>
                    <a:pt x="257" y="464"/>
                  </a:cubicBezTo>
                  <a:cubicBezTo>
                    <a:pt x="1" y="907"/>
                    <a:pt x="152" y="1475"/>
                    <a:pt x="596" y="1732"/>
                  </a:cubicBezTo>
                  <a:cubicBezTo>
                    <a:pt x="740" y="1813"/>
                    <a:pt x="897" y="1856"/>
                    <a:pt x="1058" y="1856"/>
                  </a:cubicBezTo>
                  <a:cubicBezTo>
                    <a:pt x="1139" y="1856"/>
                    <a:pt x="1219" y="1845"/>
                    <a:pt x="1303" y="1824"/>
                  </a:cubicBezTo>
                  <a:cubicBezTo>
                    <a:pt x="1541" y="1760"/>
                    <a:pt x="1742" y="1606"/>
                    <a:pt x="1865" y="1392"/>
                  </a:cubicBezTo>
                  <a:cubicBezTo>
                    <a:pt x="1989" y="1177"/>
                    <a:pt x="2022" y="928"/>
                    <a:pt x="1958" y="687"/>
                  </a:cubicBezTo>
                  <a:cubicBezTo>
                    <a:pt x="1893" y="449"/>
                    <a:pt x="1739" y="248"/>
                    <a:pt x="1525" y="125"/>
                  </a:cubicBezTo>
                  <a:cubicBezTo>
                    <a:pt x="1379" y="41"/>
                    <a:pt x="1219" y="1"/>
                    <a:pt x="10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a:off x="4112125" y="551700"/>
              <a:ext cx="50500" cy="46400"/>
            </a:xfrm>
            <a:custGeom>
              <a:avLst/>
              <a:gdLst/>
              <a:ahLst/>
              <a:cxnLst/>
              <a:rect l="l" t="t" r="r" b="b"/>
              <a:pathLst>
                <a:path w="2020" h="1856" extrusionOk="0">
                  <a:moveTo>
                    <a:pt x="1061" y="447"/>
                  </a:moveTo>
                  <a:cubicBezTo>
                    <a:pt x="1143" y="447"/>
                    <a:pt x="1225" y="471"/>
                    <a:pt x="1299" y="514"/>
                  </a:cubicBezTo>
                  <a:cubicBezTo>
                    <a:pt x="1410" y="578"/>
                    <a:pt x="1490" y="681"/>
                    <a:pt x="1523" y="804"/>
                  </a:cubicBezTo>
                  <a:cubicBezTo>
                    <a:pt x="1555" y="928"/>
                    <a:pt x="1539" y="1056"/>
                    <a:pt x="1475" y="1168"/>
                  </a:cubicBezTo>
                  <a:cubicBezTo>
                    <a:pt x="1385" y="1320"/>
                    <a:pt x="1224" y="1407"/>
                    <a:pt x="1059" y="1407"/>
                  </a:cubicBezTo>
                  <a:cubicBezTo>
                    <a:pt x="978" y="1407"/>
                    <a:pt x="895" y="1386"/>
                    <a:pt x="820" y="1343"/>
                  </a:cubicBezTo>
                  <a:cubicBezTo>
                    <a:pt x="590" y="1211"/>
                    <a:pt x="512" y="917"/>
                    <a:pt x="644" y="687"/>
                  </a:cubicBezTo>
                  <a:cubicBezTo>
                    <a:pt x="708" y="576"/>
                    <a:pt x="812" y="498"/>
                    <a:pt x="935" y="463"/>
                  </a:cubicBezTo>
                  <a:cubicBezTo>
                    <a:pt x="977" y="453"/>
                    <a:pt x="1019" y="447"/>
                    <a:pt x="1061" y="447"/>
                  </a:cubicBezTo>
                  <a:close/>
                  <a:moveTo>
                    <a:pt x="1061" y="0"/>
                  </a:moveTo>
                  <a:cubicBezTo>
                    <a:pt x="980" y="0"/>
                    <a:pt x="899" y="11"/>
                    <a:pt x="820" y="32"/>
                  </a:cubicBezTo>
                  <a:cubicBezTo>
                    <a:pt x="579" y="97"/>
                    <a:pt x="379" y="250"/>
                    <a:pt x="255" y="464"/>
                  </a:cubicBezTo>
                  <a:cubicBezTo>
                    <a:pt x="0" y="907"/>
                    <a:pt x="153" y="1476"/>
                    <a:pt x="595" y="1732"/>
                  </a:cubicBezTo>
                  <a:cubicBezTo>
                    <a:pt x="741" y="1814"/>
                    <a:pt x="900" y="1855"/>
                    <a:pt x="1058" y="1855"/>
                  </a:cubicBezTo>
                  <a:cubicBezTo>
                    <a:pt x="1378" y="1855"/>
                    <a:pt x="1690" y="1689"/>
                    <a:pt x="1863" y="1391"/>
                  </a:cubicBezTo>
                  <a:cubicBezTo>
                    <a:pt x="1986" y="1176"/>
                    <a:pt x="2019" y="928"/>
                    <a:pt x="1955" y="687"/>
                  </a:cubicBezTo>
                  <a:cubicBezTo>
                    <a:pt x="1890" y="449"/>
                    <a:pt x="1737" y="248"/>
                    <a:pt x="1523" y="125"/>
                  </a:cubicBezTo>
                  <a:cubicBezTo>
                    <a:pt x="1380" y="42"/>
                    <a:pt x="1222" y="0"/>
                    <a:pt x="10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a:off x="4298700" y="1277175"/>
              <a:ext cx="50500" cy="46400"/>
            </a:xfrm>
            <a:custGeom>
              <a:avLst/>
              <a:gdLst/>
              <a:ahLst/>
              <a:cxnLst/>
              <a:rect l="l" t="t" r="r" b="b"/>
              <a:pathLst>
                <a:path w="2020" h="1856" extrusionOk="0">
                  <a:moveTo>
                    <a:pt x="961" y="449"/>
                  </a:moveTo>
                  <a:cubicBezTo>
                    <a:pt x="1045" y="449"/>
                    <a:pt x="1127" y="471"/>
                    <a:pt x="1202" y="511"/>
                  </a:cubicBezTo>
                  <a:cubicBezTo>
                    <a:pt x="1431" y="644"/>
                    <a:pt x="1508" y="937"/>
                    <a:pt x="1377" y="1166"/>
                  </a:cubicBezTo>
                  <a:cubicBezTo>
                    <a:pt x="1288" y="1320"/>
                    <a:pt x="1127" y="1406"/>
                    <a:pt x="961" y="1406"/>
                  </a:cubicBezTo>
                  <a:cubicBezTo>
                    <a:pt x="880" y="1406"/>
                    <a:pt x="797" y="1385"/>
                    <a:pt x="722" y="1342"/>
                  </a:cubicBezTo>
                  <a:cubicBezTo>
                    <a:pt x="611" y="1277"/>
                    <a:pt x="531" y="1174"/>
                    <a:pt x="498" y="1051"/>
                  </a:cubicBezTo>
                  <a:cubicBezTo>
                    <a:pt x="466" y="928"/>
                    <a:pt x="482" y="799"/>
                    <a:pt x="546" y="688"/>
                  </a:cubicBezTo>
                  <a:cubicBezTo>
                    <a:pt x="611" y="577"/>
                    <a:pt x="714" y="498"/>
                    <a:pt x="837" y="465"/>
                  </a:cubicBezTo>
                  <a:cubicBezTo>
                    <a:pt x="879" y="454"/>
                    <a:pt x="921" y="449"/>
                    <a:pt x="961" y="449"/>
                  </a:cubicBezTo>
                  <a:close/>
                  <a:moveTo>
                    <a:pt x="962" y="0"/>
                  </a:moveTo>
                  <a:cubicBezTo>
                    <a:pt x="882" y="0"/>
                    <a:pt x="800" y="11"/>
                    <a:pt x="720" y="33"/>
                  </a:cubicBezTo>
                  <a:cubicBezTo>
                    <a:pt x="482" y="96"/>
                    <a:pt x="281" y="250"/>
                    <a:pt x="157" y="465"/>
                  </a:cubicBezTo>
                  <a:cubicBezTo>
                    <a:pt x="34" y="679"/>
                    <a:pt x="1" y="928"/>
                    <a:pt x="65" y="1168"/>
                  </a:cubicBezTo>
                  <a:cubicBezTo>
                    <a:pt x="129" y="1406"/>
                    <a:pt x="284" y="1608"/>
                    <a:pt x="498" y="1731"/>
                  </a:cubicBezTo>
                  <a:cubicBezTo>
                    <a:pt x="644" y="1816"/>
                    <a:pt x="803" y="1855"/>
                    <a:pt x="960" y="1855"/>
                  </a:cubicBezTo>
                  <a:cubicBezTo>
                    <a:pt x="1281" y="1855"/>
                    <a:pt x="1593" y="1689"/>
                    <a:pt x="1764" y="1393"/>
                  </a:cubicBezTo>
                  <a:cubicBezTo>
                    <a:pt x="2020" y="949"/>
                    <a:pt x="1867" y="381"/>
                    <a:pt x="1425" y="125"/>
                  </a:cubicBezTo>
                  <a:cubicBezTo>
                    <a:pt x="1282" y="43"/>
                    <a:pt x="1123"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1"/>
            <p:cNvSpPr/>
            <p:nvPr/>
          </p:nvSpPr>
          <p:spPr>
            <a:xfrm>
              <a:off x="4091375" y="1374875"/>
              <a:ext cx="313825" cy="139475"/>
            </a:xfrm>
            <a:custGeom>
              <a:avLst/>
              <a:gdLst/>
              <a:ahLst/>
              <a:cxnLst/>
              <a:rect l="l" t="t" r="r" b="b"/>
              <a:pathLst>
                <a:path w="12553" h="5579" extrusionOk="0">
                  <a:moveTo>
                    <a:pt x="225" y="0"/>
                  </a:moveTo>
                  <a:cubicBezTo>
                    <a:pt x="101" y="0"/>
                    <a:pt x="1" y="101"/>
                    <a:pt x="1" y="225"/>
                  </a:cubicBezTo>
                  <a:cubicBezTo>
                    <a:pt x="1" y="348"/>
                    <a:pt x="101" y="449"/>
                    <a:pt x="225" y="449"/>
                  </a:cubicBezTo>
                  <a:lnTo>
                    <a:pt x="7085" y="449"/>
                  </a:lnTo>
                  <a:lnTo>
                    <a:pt x="12149" y="5512"/>
                  </a:lnTo>
                  <a:cubicBezTo>
                    <a:pt x="12192" y="5557"/>
                    <a:pt x="12250" y="5579"/>
                    <a:pt x="12308" y="5579"/>
                  </a:cubicBezTo>
                  <a:cubicBezTo>
                    <a:pt x="12366" y="5579"/>
                    <a:pt x="12423" y="5555"/>
                    <a:pt x="12466" y="5515"/>
                  </a:cubicBezTo>
                  <a:cubicBezTo>
                    <a:pt x="12552" y="5426"/>
                    <a:pt x="12552" y="5284"/>
                    <a:pt x="12466" y="5196"/>
                  </a:cubicBezTo>
                  <a:lnTo>
                    <a:pt x="7335" y="66"/>
                  </a:lnTo>
                  <a:cubicBezTo>
                    <a:pt x="7294" y="25"/>
                    <a:pt x="7237" y="0"/>
                    <a:pt x="7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1"/>
            <p:cNvSpPr/>
            <p:nvPr/>
          </p:nvSpPr>
          <p:spPr>
            <a:xfrm>
              <a:off x="4083375" y="1510250"/>
              <a:ext cx="81600" cy="229550"/>
            </a:xfrm>
            <a:custGeom>
              <a:avLst/>
              <a:gdLst/>
              <a:ahLst/>
              <a:cxnLst/>
              <a:rect l="l" t="t" r="r" b="b"/>
              <a:pathLst>
                <a:path w="3264" h="9182" extrusionOk="0">
                  <a:moveTo>
                    <a:pt x="224" y="1"/>
                  </a:moveTo>
                  <a:cubicBezTo>
                    <a:pt x="101" y="1"/>
                    <a:pt x="0" y="102"/>
                    <a:pt x="0" y="225"/>
                  </a:cubicBezTo>
                  <a:lnTo>
                    <a:pt x="0" y="6162"/>
                  </a:lnTo>
                  <a:cubicBezTo>
                    <a:pt x="0" y="6222"/>
                    <a:pt x="25" y="6278"/>
                    <a:pt x="66" y="6320"/>
                  </a:cubicBezTo>
                  <a:lnTo>
                    <a:pt x="2862" y="9116"/>
                  </a:lnTo>
                  <a:cubicBezTo>
                    <a:pt x="2904" y="9160"/>
                    <a:pt x="2962" y="9182"/>
                    <a:pt x="3020" y="9182"/>
                  </a:cubicBezTo>
                  <a:cubicBezTo>
                    <a:pt x="3076" y="9182"/>
                    <a:pt x="3134" y="9159"/>
                    <a:pt x="3177" y="9116"/>
                  </a:cubicBezTo>
                  <a:cubicBezTo>
                    <a:pt x="3264" y="9027"/>
                    <a:pt x="3264" y="8886"/>
                    <a:pt x="3177" y="8798"/>
                  </a:cubicBezTo>
                  <a:lnTo>
                    <a:pt x="448" y="6069"/>
                  </a:lnTo>
                  <a:lnTo>
                    <a:pt x="448" y="225"/>
                  </a:lnTo>
                  <a:cubicBezTo>
                    <a:pt x="448" y="102"/>
                    <a:pt x="347" y="1"/>
                    <a:pt x="2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a:off x="4132975" y="1461025"/>
              <a:ext cx="129050" cy="147025"/>
            </a:xfrm>
            <a:custGeom>
              <a:avLst/>
              <a:gdLst/>
              <a:ahLst/>
              <a:cxnLst/>
              <a:rect l="l" t="t" r="r" b="b"/>
              <a:pathLst>
                <a:path w="5162" h="5881" extrusionOk="0">
                  <a:moveTo>
                    <a:pt x="225" y="0"/>
                  </a:moveTo>
                  <a:cubicBezTo>
                    <a:pt x="101" y="0"/>
                    <a:pt x="1" y="101"/>
                    <a:pt x="1" y="224"/>
                  </a:cubicBezTo>
                  <a:cubicBezTo>
                    <a:pt x="1" y="348"/>
                    <a:pt x="101" y="447"/>
                    <a:pt x="225" y="447"/>
                  </a:cubicBezTo>
                  <a:lnTo>
                    <a:pt x="4713" y="447"/>
                  </a:lnTo>
                  <a:lnTo>
                    <a:pt x="4713" y="5656"/>
                  </a:lnTo>
                  <a:cubicBezTo>
                    <a:pt x="4713" y="5779"/>
                    <a:pt x="4814" y="5880"/>
                    <a:pt x="4937" y="5880"/>
                  </a:cubicBezTo>
                  <a:cubicBezTo>
                    <a:pt x="5061" y="5880"/>
                    <a:pt x="5162" y="5779"/>
                    <a:pt x="5161" y="5656"/>
                  </a:cubicBezTo>
                  <a:lnTo>
                    <a:pt x="5161" y="224"/>
                  </a:lnTo>
                  <a:cubicBezTo>
                    <a:pt x="5161" y="101"/>
                    <a:pt x="5060" y="0"/>
                    <a:pt x="49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1"/>
            <p:cNvSpPr/>
            <p:nvPr/>
          </p:nvSpPr>
          <p:spPr>
            <a:xfrm>
              <a:off x="3674375" y="697100"/>
              <a:ext cx="79775" cy="207650"/>
            </a:xfrm>
            <a:custGeom>
              <a:avLst/>
              <a:gdLst/>
              <a:ahLst/>
              <a:cxnLst/>
              <a:rect l="l" t="t" r="r" b="b"/>
              <a:pathLst>
                <a:path w="3191" h="8306" extrusionOk="0">
                  <a:moveTo>
                    <a:pt x="245" y="0"/>
                  </a:moveTo>
                  <a:cubicBezTo>
                    <a:pt x="188" y="0"/>
                    <a:pt x="131" y="22"/>
                    <a:pt x="88" y="66"/>
                  </a:cubicBezTo>
                  <a:cubicBezTo>
                    <a:pt x="1" y="155"/>
                    <a:pt x="1" y="297"/>
                    <a:pt x="88" y="383"/>
                  </a:cubicBezTo>
                  <a:lnTo>
                    <a:pt x="2741" y="3037"/>
                  </a:lnTo>
                  <a:lnTo>
                    <a:pt x="2741" y="8082"/>
                  </a:lnTo>
                  <a:cubicBezTo>
                    <a:pt x="2741" y="8205"/>
                    <a:pt x="2842" y="8306"/>
                    <a:pt x="2966" y="8306"/>
                  </a:cubicBezTo>
                  <a:cubicBezTo>
                    <a:pt x="3089" y="8306"/>
                    <a:pt x="3189" y="8205"/>
                    <a:pt x="3191" y="8081"/>
                  </a:cubicBezTo>
                  <a:lnTo>
                    <a:pt x="3191" y="2944"/>
                  </a:lnTo>
                  <a:cubicBezTo>
                    <a:pt x="3191" y="2885"/>
                    <a:pt x="3166" y="2827"/>
                    <a:pt x="3124" y="2785"/>
                  </a:cubicBezTo>
                  <a:lnTo>
                    <a:pt x="405" y="66"/>
                  </a:lnTo>
                  <a:cubicBezTo>
                    <a:pt x="361" y="22"/>
                    <a:pt x="303" y="0"/>
                    <a:pt x="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1"/>
            <p:cNvSpPr/>
            <p:nvPr/>
          </p:nvSpPr>
          <p:spPr>
            <a:xfrm>
              <a:off x="3324900" y="1045350"/>
              <a:ext cx="229475" cy="91750"/>
            </a:xfrm>
            <a:custGeom>
              <a:avLst/>
              <a:gdLst/>
              <a:ahLst/>
              <a:cxnLst/>
              <a:rect l="l" t="t" r="r" b="b"/>
              <a:pathLst>
                <a:path w="9179" h="3670" extrusionOk="0">
                  <a:moveTo>
                    <a:pt x="2798" y="0"/>
                  </a:moveTo>
                  <a:cubicBezTo>
                    <a:pt x="2730" y="0"/>
                    <a:pt x="2665" y="32"/>
                    <a:pt x="2623" y="86"/>
                  </a:cubicBezTo>
                  <a:lnTo>
                    <a:pt x="77" y="3306"/>
                  </a:lnTo>
                  <a:cubicBezTo>
                    <a:pt x="0" y="3402"/>
                    <a:pt x="16" y="3544"/>
                    <a:pt x="114" y="3621"/>
                  </a:cubicBezTo>
                  <a:cubicBezTo>
                    <a:pt x="156" y="3653"/>
                    <a:pt x="205" y="3669"/>
                    <a:pt x="253" y="3669"/>
                  </a:cubicBezTo>
                  <a:cubicBezTo>
                    <a:pt x="321" y="3669"/>
                    <a:pt x="386" y="3639"/>
                    <a:pt x="429" y="3581"/>
                  </a:cubicBezTo>
                  <a:lnTo>
                    <a:pt x="2907" y="448"/>
                  </a:lnTo>
                  <a:lnTo>
                    <a:pt x="8955" y="448"/>
                  </a:lnTo>
                  <a:cubicBezTo>
                    <a:pt x="9078" y="448"/>
                    <a:pt x="9179" y="348"/>
                    <a:pt x="9179" y="224"/>
                  </a:cubicBezTo>
                  <a:cubicBezTo>
                    <a:pt x="9179" y="101"/>
                    <a:pt x="9078" y="0"/>
                    <a:pt x="89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1"/>
            <p:cNvSpPr/>
            <p:nvPr/>
          </p:nvSpPr>
          <p:spPr>
            <a:xfrm>
              <a:off x="3337950" y="970825"/>
              <a:ext cx="216450" cy="11225"/>
            </a:xfrm>
            <a:custGeom>
              <a:avLst/>
              <a:gdLst/>
              <a:ahLst/>
              <a:cxnLst/>
              <a:rect l="l" t="t" r="r" b="b"/>
              <a:pathLst>
                <a:path w="8658" h="449" extrusionOk="0">
                  <a:moveTo>
                    <a:pt x="224" y="1"/>
                  </a:moveTo>
                  <a:cubicBezTo>
                    <a:pt x="101" y="1"/>
                    <a:pt x="0" y="101"/>
                    <a:pt x="0" y="225"/>
                  </a:cubicBezTo>
                  <a:cubicBezTo>
                    <a:pt x="0" y="348"/>
                    <a:pt x="101" y="449"/>
                    <a:pt x="224" y="449"/>
                  </a:cubicBezTo>
                  <a:lnTo>
                    <a:pt x="8433" y="449"/>
                  </a:lnTo>
                  <a:cubicBezTo>
                    <a:pt x="8558" y="449"/>
                    <a:pt x="8658" y="348"/>
                    <a:pt x="8658" y="225"/>
                  </a:cubicBezTo>
                  <a:cubicBezTo>
                    <a:pt x="8658" y="101"/>
                    <a:pt x="8558" y="1"/>
                    <a:pt x="84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1"/>
            <p:cNvSpPr/>
            <p:nvPr/>
          </p:nvSpPr>
          <p:spPr>
            <a:xfrm>
              <a:off x="4036450" y="760100"/>
              <a:ext cx="11225" cy="200275"/>
            </a:xfrm>
            <a:custGeom>
              <a:avLst/>
              <a:gdLst/>
              <a:ahLst/>
              <a:cxnLst/>
              <a:rect l="l" t="t" r="r" b="b"/>
              <a:pathLst>
                <a:path w="449" h="8011" extrusionOk="0">
                  <a:moveTo>
                    <a:pt x="225" y="0"/>
                  </a:moveTo>
                  <a:cubicBezTo>
                    <a:pt x="102" y="0"/>
                    <a:pt x="1" y="101"/>
                    <a:pt x="1" y="224"/>
                  </a:cubicBezTo>
                  <a:lnTo>
                    <a:pt x="1" y="7786"/>
                  </a:lnTo>
                  <a:cubicBezTo>
                    <a:pt x="1" y="7910"/>
                    <a:pt x="102" y="8010"/>
                    <a:pt x="225" y="8010"/>
                  </a:cubicBezTo>
                  <a:cubicBezTo>
                    <a:pt x="348" y="8010"/>
                    <a:pt x="449" y="7911"/>
                    <a:pt x="449" y="7786"/>
                  </a:cubicBezTo>
                  <a:lnTo>
                    <a:pt x="449" y="224"/>
                  </a:lnTo>
                  <a:cubicBezTo>
                    <a:pt x="449" y="101"/>
                    <a:pt x="348" y="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1"/>
            <p:cNvSpPr/>
            <p:nvPr/>
          </p:nvSpPr>
          <p:spPr>
            <a:xfrm>
              <a:off x="3996325" y="1485650"/>
              <a:ext cx="11200" cy="220550"/>
            </a:xfrm>
            <a:custGeom>
              <a:avLst/>
              <a:gdLst/>
              <a:ahLst/>
              <a:cxnLst/>
              <a:rect l="l" t="t" r="r" b="b"/>
              <a:pathLst>
                <a:path w="448" h="8822" extrusionOk="0">
                  <a:moveTo>
                    <a:pt x="225" y="1"/>
                  </a:moveTo>
                  <a:cubicBezTo>
                    <a:pt x="100" y="1"/>
                    <a:pt x="1" y="100"/>
                    <a:pt x="1" y="224"/>
                  </a:cubicBezTo>
                  <a:lnTo>
                    <a:pt x="1" y="8597"/>
                  </a:lnTo>
                  <a:cubicBezTo>
                    <a:pt x="1" y="8721"/>
                    <a:pt x="100" y="8821"/>
                    <a:pt x="225" y="8821"/>
                  </a:cubicBezTo>
                  <a:cubicBezTo>
                    <a:pt x="348" y="8821"/>
                    <a:pt x="448" y="8723"/>
                    <a:pt x="448" y="8597"/>
                  </a:cubicBezTo>
                  <a:lnTo>
                    <a:pt x="448" y="224"/>
                  </a:lnTo>
                  <a:cubicBezTo>
                    <a:pt x="448" y="100"/>
                    <a:pt x="348"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1"/>
            <p:cNvSpPr/>
            <p:nvPr/>
          </p:nvSpPr>
          <p:spPr>
            <a:xfrm>
              <a:off x="3403675" y="1199275"/>
              <a:ext cx="142525" cy="11200"/>
            </a:xfrm>
            <a:custGeom>
              <a:avLst/>
              <a:gdLst/>
              <a:ahLst/>
              <a:cxnLst/>
              <a:rect l="l" t="t" r="r" b="b"/>
              <a:pathLst>
                <a:path w="5701" h="448" extrusionOk="0">
                  <a:moveTo>
                    <a:pt x="223" y="1"/>
                  </a:moveTo>
                  <a:cubicBezTo>
                    <a:pt x="100" y="1"/>
                    <a:pt x="0" y="101"/>
                    <a:pt x="0" y="225"/>
                  </a:cubicBezTo>
                  <a:cubicBezTo>
                    <a:pt x="0" y="348"/>
                    <a:pt x="100" y="448"/>
                    <a:pt x="223" y="448"/>
                  </a:cubicBezTo>
                  <a:lnTo>
                    <a:pt x="5477" y="448"/>
                  </a:lnTo>
                  <a:cubicBezTo>
                    <a:pt x="5600" y="448"/>
                    <a:pt x="5701" y="348"/>
                    <a:pt x="5701" y="225"/>
                  </a:cubicBezTo>
                  <a:cubicBezTo>
                    <a:pt x="5701" y="101"/>
                    <a:pt x="5600" y="1"/>
                    <a:pt x="54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1"/>
            <p:cNvSpPr/>
            <p:nvPr/>
          </p:nvSpPr>
          <p:spPr>
            <a:xfrm>
              <a:off x="3307475" y="1263975"/>
              <a:ext cx="238725" cy="113850"/>
            </a:xfrm>
            <a:custGeom>
              <a:avLst/>
              <a:gdLst/>
              <a:ahLst/>
              <a:cxnLst/>
              <a:rect l="l" t="t" r="r" b="b"/>
              <a:pathLst>
                <a:path w="9549" h="4554" extrusionOk="0">
                  <a:moveTo>
                    <a:pt x="248" y="1"/>
                  </a:moveTo>
                  <a:cubicBezTo>
                    <a:pt x="193" y="1"/>
                    <a:pt x="138" y="21"/>
                    <a:pt x="96" y="61"/>
                  </a:cubicBezTo>
                  <a:cubicBezTo>
                    <a:pt x="6" y="145"/>
                    <a:pt x="0" y="286"/>
                    <a:pt x="85" y="377"/>
                  </a:cubicBezTo>
                  <a:lnTo>
                    <a:pt x="3908" y="4483"/>
                  </a:lnTo>
                  <a:cubicBezTo>
                    <a:pt x="3950" y="4528"/>
                    <a:pt x="4010" y="4553"/>
                    <a:pt x="4071" y="4553"/>
                  </a:cubicBezTo>
                  <a:lnTo>
                    <a:pt x="9325" y="4553"/>
                  </a:lnTo>
                  <a:cubicBezTo>
                    <a:pt x="9448" y="4553"/>
                    <a:pt x="9549" y="4454"/>
                    <a:pt x="9549" y="4328"/>
                  </a:cubicBezTo>
                  <a:cubicBezTo>
                    <a:pt x="9549" y="4205"/>
                    <a:pt x="9448" y="4104"/>
                    <a:pt x="9325" y="4104"/>
                  </a:cubicBezTo>
                  <a:lnTo>
                    <a:pt x="4168" y="4104"/>
                  </a:lnTo>
                  <a:lnTo>
                    <a:pt x="412" y="72"/>
                  </a:lnTo>
                  <a:cubicBezTo>
                    <a:pt x="368" y="25"/>
                    <a:pt x="308" y="1"/>
                    <a:pt x="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1"/>
            <p:cNvSpPr/>
            <p:nvPr/>
          </p:nvSpPr>
          <p:spPr>
            <a:xfrm>
              <a:off x="3489100" y="1485650"/>
              <a:ext cx="112475" cy="254150"/>
            </a:xfrm>
            <a:custGeom>
              <a:avLst/>
              <a:gdLst/>
              <a:ahLst/>
              <a:cxnLst/>
              <a:rect l="l" t="t" r="r" b="b"/>
              <a:pathLst>
                <a:path w="4499" h="10166" extrusionOk="0">
                  <a:moveTo>
                    <a:pt x="4276" y="1"/>
                  </a:moveTo>
                  <a:cubicBezTo>
                    <a:pt x="4153" y="1"/>
                    <a:pt x="4052" y="100"/>
                    <a:pt x="4052" y="224"/>
                  </a:cubicBezTo>
                  <a:lnTo>
                    <a:pt x="4052" y="6682"/>
                  </a:lnTo>
                  <a:lnTo>
                    <a:pt x="116" y="9765"/>
                  </a:lnTo>
                  <a:cubicBezTo>
                    <a:pt x="17" y="9841"/>
                    <a:pt x="0" y="9983"/>
                    <a:pt x="76" y="10080"/>
                  </a:cubicBezTo>
                  <a:cubicBezTo>
                    <a:pt x="121" y="10136"/>
                    <a:pt x="187" y="10166"/>
                    <a:pt x="253" y="10166"/>
                  </a:cubicBezTo>
                  <a:cubicBezTo>
                    <a:pt x="301" y="10166"/>
                    <a:pt x="350" y="10150"/>
                    <a:pt x="390" y="10119"/>
                  </a:cubicBezTo>
                  <a:lnTo>
                    <a:pt x="4413" y="6969"/>
                  </a:lnTo>
                  <a:cubicBezTo>
                    <a:pt x="4467" y="6927"/>
                    <a:pt x="4499" y="6860"/>
                    <a:pt x="4499" y="6793"/>
                  </a:cubicBezTo>
                  <a:lnTo>
                    <a:pt x="4499" y="224"/>
                  </a:lnTo>
                  <a:cubicBezTo>
                    <a:pt x="4499" y="100"/>
                    <a:pt x="4399" y="1"/>
                    <a:pt x="42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1"/>
            <p:cNvSpPr/>
            <p:nvPr/>
          </p:nvSpPr>
          <p:spPr>
            <a:xfrm>
              <a:off x="3750450" y="1508250"/>
              <a:ext cx="11250" cy="175400"/>
            </a:xfrm>
            <a:custGeom>
              <a:avLst/>
              <a:gdLst/>
              <a:ahLst/>
              <a:cxnLst/>
              <a:rect l="l" t="t" r="r" b="b"/>
              <a:pathLst>
                <a:path w="450" h="7016" extrusionOk="0">
                  <a:moveTo>
                    <a:pt x="225" y="1"/>
                  </a:moveTo>
                  <a:cubicBezTo>
                    <a:pt x="102" y="1"/>
                    <a:pt x="1" y="101"/>
                    <a:pt x="1" y="225"/>
                  </a:cubicBezTo>
                  <a:lnTo>
                    <a:pt x="1" y="6792"/>
                  </a:lnTo>
                  <a:cubicBezTo>
                    <a:pt x="1" y="6915"/>
                    <a:pt x="102" y="7016"/>
                    <a:pt x="225" y="7016"/>
                  </a:cubicBezTo>
                  <a:cubicBezTo>
                    <a:pt x="349" y="7016"/>
                    <a:pt x="450" y="6915"/>
                    <a:pt x="449" y="6792"/>
                  </a:cubicBezTo>
                  <a:lnTo>
                    <a:pt x="449" y="225"/>
                  </a:lnTo>
                  <a:cubicBezTo>
                    <a:pt x="449" y="101"/>
                    <a:pt x="348"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1"/>
            <p:cNvSpPr/>
            <p:nvPr/>
          </p:nvSpPr>
          <p:spPr>
            <a:xfrm>
              <a:off x="3832575" y="1540100"/>
              <a:ext cx="90675" cy="222500"/>
            </a:xfrm>
            <a:custGeom>
              <a:avLst/>
              <a:gdLst/>
              <a:ahLst/>
              <a:cxnLst/>
              <a:rect l="l" t="t" r="r" b="b"/>
              <a:pathLst>
                <a:path w="3627" h="8900" extrusionOk="0">
                  <a:moveTo>
                    <a:pt x="225" y="0"/>
                  </a:moveTo>
                  <a:cubicBezTo>
                    <a:pt x="102" y="0"/>
                    <a:pt x="1" y="100"/>
                    <a:pt x="1" y="223"/>
                  </a:cubicBezTo>
                  <a:lnTo>
                    <a:pt x="1" y="5518"/>
                  </a:lnTo>
                  <a:cubicBezTo>
                    <a:pt x="1" y="5577"/>
                    <a:pt x="24" y="5634"/>
                    <a:pt x="66" y="5675"/>
                  </a:cubicBezTo>
                  <a:lnTo>
                    <a:pt x="3224" y="8834"/>
                  </a:lnTo>
                  <a:cubicBezTo>
                    <a:pt x="3267" y="8878"/>
                    <a:pt x="3325" y="8899"/>
                    <a:pt x="3382" y="8899"/>
                  </a:cubicBezTo>
                  <a:cubicBezTo>
                    <a:pt x="3440" y="8899"/>
                    <a:pt x="3497" y="8878"/>
                    <a:pt x="3540" y="8835"/>
                  </a:cubicBezTo>
                  <a:cubicBezTo>
                    <a:pt x="3627" y="8746"/>
                    <a:pt x="3627" y="8604"/>
                    <a:pt x="3540" y="8516"/>
                  </a:cubicBezTo>
                  <a:lnTo>
                    <a:pt x="448" y="5425"/>
                  </a:lnTo>
                  <a:lnTo>
                    <a:pt x="448" y="223"/>
                  </a:lnTo>
                  <a:cubicBezTo>
                    <a:pt x="448" y="100"/>
                    <a:pt x="348" y="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1"/>
            <p:cNvSpPr/>
            <p:nvPr/>
          </p:nvSpPr>
          <p:spPr>
            <a:xfrm>
              <a:off x="3395400" y="1475950"/>
              <a:ext cx="159825" cy="103025"/>
            </a:xfrm>
            <a:custGeom>
              <a:avLst/>
              <a:gdLst/>
              <a:ahLst/>
              <a:cxnLst/>
              <a:rect l="l" t="t" r="r" b="b"/>
              <a:pathLst>
                <a:path w="6393" h="4121" extrusionOk="0">
                  <a:moveTo>
                    <a:pt x="6135" y="1"/>
                  </a:moveTo>
                  <a:cubicBezTo>
                    <a:pt x="6058" y="1"/>
                    <a:pt x="5983" y="41"/>
                    <a:pt x="5942" y="112"/>
                  </a:cubicBezTo>
                  <a:lnTo>
                    <a:pt x="3873" y="3673"/>
                  </a:lnTo>
                  <a:lnTo>
                    <a:pt x="225" y="3673"/>
                  </a:lnTo>
                  <a:cubicBezTo>
                    <a:pt x="102" y="3673"/>
                    <a:pt x="1" y="3774"/>
                    <a:pt x="1" y="3897"/>
                  </a:cubicBezTo>
                  <a:cubicBezTo>
                    <a:pt x="1" y="4020"/>
                    <a:pt x="102" y="4121"/>
                    <a:pt x="225" y="4121"/>
                  </a:cubicBezTo>
                  <a:lnTo>
                    <a:pt x="4001" y="4121"/>
                  </a:lnTo>
                  <a:cubicBezTo>
                    <a:pt x="4082" y="4121"/>
                    <a:pt x="4156" y="4078"/>
                    <a:pt x="4194" y="4010"/>
                  </a:cubicBezTo>
                  <a:lnTo>
                    <a:pt x="6329" y="338"/>
                  </a:lnTo>
                  <a:cubicBezTo>
                    <a:pt x="6392" y="231"/>
                    <a:pt x="6356" y="94"/>
                    <a:pt x="6248" y="32"/>
                  </a:cubicBezTo>
                  <a:cubicBezTo>
                    <a:pt x="6213" y="11"/>
                    <a:pt x="6174" y="1"/>
                    <a:pt x="61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1"/>
            <p:cNvSpPr/>
            <p:nvPr/>
          </p:nvSpPr>
          <p:spPr>
            <a:xfrm>
              <a:off x="3482900" y="850875"/>
              <a:ext cx="707900" cy="707925"/>
            </a:xfrm>
            <a:custGeom>
              <a:avLst/>
              <a:gdLst/>
              <a:ahLst/>
              <a:cxnLst/>
              <a:rect l="l" t="t" r="r" b="b"/>
              <a:pathLst>
                <a:path w="28316" h="28317" extrusionOk="0">
                  <a:moveTo>
                    <a:pt x="3328" y="1"/>
                  </a:moveTo>
                  <a:lnTo>
                    <a:pt x="3328" y="1965"/>
                  </a:lnTo>
                  <a:lnTo>
                    <a:pt x="3211" y="1965"/>
                  </a:lnTo>
                  <a:cubicBezTo>
                    <a:pt x="2171" y="1965"/>
                    <a:pt x="1329" y="2792"/>
                    <a:pt x="1293" y="3822"/>
                  </a:cubicBezTo>
                  <a:lnTo>
                    <a:pt x="0" y="3822"/>
                  </a:lnTo>
                  <a:lnTo>
                    <a:pt x="0" y="5832"/>
                  </a:lnTo>
                  <a:lnTo>
                    <a:pt x="1287" y="5832"/>
                  </a:lnTo>
                  <a:lnTo>
                    <a:pt x="1287" y="7043"/>
                  </a:lnTo>
                  <a:lnTo>
                    <a:pt x="0" y="7043"/>
                  </a:lnTo>
                  <a:lnTo>
                    <a:pt x="0" y="9053"/>
                  </a:lnTo>
                  <a:lnTo>
                    <a:pt x="1287" y="9053"/>
                  </a:lnTo>
                  <a:lnTo>
                    <a:pt x="1287" y="10372"/>
                  </a:lnTo>
                  <a:lnTo>
                    <a:pt x="0" y="10372"/>
                  </a:lnTo>
                  <a:lnTo>
                    <a:pt x="0" y="12382"/>
                  </a:lnTo>
                  <a:lnTo>
                    <a:pt x="1287" y="12382"/>
                  </a:lnTo>
                  <a:lnTo>
                    <a:pt x="1287" y="13593"/>
                  </a:lnTo>
                  <a:lnTo>
                    <a:pt x="0" y="13593"/>
                  </a:lnTo>
                  <a:lnTo>
                    <a:pt x="0" y="15603"/>
                  </a:lnTo>
                  <a:lnTo>
                    <a:pt x="1287" y="15603"/>
                  </a:lnTo>
                  <a:lnTo>
                    <a:pt x="1287" y="16922"/>
                  </a:lnTo>
                  <a:lnTo>
                    <a:pt x="0" y="16922"/>
                  </a:lnTo>
                  <a:lnTo>
                    <a:pt x="0" y="18932"/>
                  </a:lnTo>
                  <a:lnTo>
                    <a:pt x="1287" y="18932"/>
                  </a:lnTo>
                  <a:lnTo>
                    <a:pt x="1287" y="20141"/>
                  </a:lnTo>
                  <a:lnTo>
                    <a:pt x="0" y="20141"/>
                  </a:lnTo>
                  <a:lnTo>
                    <a:pt x="0" y="22152"/>
                  </a:lnTo>
                  <a:lnTo>
                    <a:pt x="1287" y="22152"/>
                  </a:lnTo>
                  <a:lnTo>
                    <a:pt x="1287" y="23470"/>
                  </a:lnTo>
                  <a:lnTo>
                    <a:pt x="0" y="23470"/>
                  </a:lnTo>
                  <a:lnTo>
                    <a:pt x="0" y="25481"/>
                  </a:lnTo>
                  <a:lnTo>
                    <a:pt x="1471" y="25481"/>
                  </a:lnTo>
                  <a:cubicBezTo>
                    <a:pt x="1779" y="26137"/>
                    <a:pt x="2439" y="26594"/>
                    <a:pt x="3211" y="26594"/>
                  </a:cubicBezTo>
                  <a:lnTo>
                    <a:pt x="3328" y="26594"/>
                  </a:lnTo>
                  <a:lnTo>
                    <a:pt x="3328" y="28317"/>
                  </a:lnTo>
                  <a:lnTo>
                    <a:pt x="5339" y="28317"/>
                  </a:lnTo>
                  <a:lnTo>
                    <a:pt x="5339" y="26594"/>
                  </a:lnTo>
                  <a:lnTo>
                    <a:pt x="6658" y="26594"/>
                  </a:lnTo>
                  <a:lnTo>
                    <a:pt x="6658" y="28317"/>
                  </a:lnTo>
                  <a:lnTo>
                    <a:pt x="8668" y="28317"/>
                  </a:lnTo>
                  <a:lnTo>
                    <a:pt x="8668" y="26594"/>
                  </a:lnTo>
                  <a:lnTo>
                    <a:pt x="9877" y="26594"/>
                  </a:lnTo>
                  <a:lnTo>
                    <a:pt x="9877" y="28317"/>
                  </a:lnTo>
                  <a:lnTo>
                    <a:pt x="11888" y="28317"/>
                  </a:lnTo>
                  <a:lnTo>
                    <a:pt x="11888" y="26594"/>
                  </a:lnTo>
                  <a:lnTo>
                    <a:pt x="13206" y="26594"/>
                  </a:lnTo>
                  <a:lnTo>
                    <a:pt x="13206" y="28317"/>
                  </a:lnTo>
                  <a:lnTo>
                    <a:pt x="15217" y="28317"/>
                  </a:lnTo>
                  <a:lnTo>
                    <a:pt x="15217" y="26594"/>
                  </a:lnTo>
                  <a:lnTo>
                    <a:pt x="16427" y="26594"/>
                  </a:lnTo>
                  <a:lnTo>
                    <a:pt x="16427" y="28317"/>
                  </a:lnTo>
                  <a:lnTo>
                    <a:pt x="18437" y="28317"/>
                  </a:lnTo>
                  <a:lnTo>
                    <a:pt x="18437" y="26594"/>
                  </a:lnTo>
                  <a:lnTo>
                    <a:pt x="19756" y="26594"/>
                  </a:lnTo>
                  <a:lnTo>
                    <a:pt x="19756" y="28317"/>
                  </a:lnTo>
                  <a:lnTo>
                    <a:pt x="21766" y="28317"/>
                  </a:lnTo>
                  <a:lnTo>
                    <a:pt x="21766" y="26594"/>
                  </a:lnTo>
                  <a:lnTo>
                    <a:pt x="22977" y="26594"/>
                  </a:lnTo>
                  <a:lnTo>
                    <a:pt x="22977" y="28317"/>
                  </a:lnTo>
                  <a:lnTo>
                    <a:pt x="24987" y="28317"/>
                  </a:lnTo>
                  <a:lnTo>
                    <a:pt x="24987" y="26594"/>
                  </a:lnTo>
                  <a:lnTo>
                    <a:pt x="25015" y="26594"/>
                  </a:lnTo>
                  <a:cubicBezTo>
                    <a:pt x="25786" y="26594"/>
                    <a:pt x="26446" y="26137"/>
                    <a:pt x="26753" y="25481"/>
                  </a:cubicBezTo>
                  <a:lnTo>
                    <a:pt x="28315" y="25481"/>
                  </a:lnTo>
                  <a:lnTo>
                    <a:pt x="28315" y="23470"/>
                  </a:lnTo>
                  <a:lnTo>
                    <a:pt x="26939" y="23470"/>
                  </a:lnTo>
                  <a:lnTo>
                    <a:pt x="26939" y="22152"/>
                  </a:lnTo>
                  <a:lnTo>
                    <a:pt x="28315" y="22152"/>
                  </a:lnTo>
                  <a:lnTo>
                    <a:pt x="28315" y="20141"/>
                  </a:lnTo>
                  <a:lnTo>
                    <a:pt x="26939" y="20141"/>
                  </a:lnTo>
                  <a:lnTo>
                    <a:pt x="26939" y="18932"/>
                  </a:lnTo>
                  <a:lnTo>
                    <a:pt x="28315" y="18932"/>
                  </a:lnTo>
                  <a:lnTo>
                    <a:pt x="28315" y="16922"/>
                  </a:lnTo>
                  <a:lnTo>
                    <a:pt x="26939" y="16922"/>
                  </a:lnTo>
                  <a:lnTo>
                    <a:pt x="26939" y="15603"/>
                  </a:lnTo>
                  <a:lnTo>
                    <a:pt x="28315" y="15603"/>
                  </a:lnTo>
                  <a:lnTo>
                    <a:pt x="28315" y="13593"/>
                  </a:lnTo>
                  <a:lnTo>
                    <a:pt x="26939" y="13593"/>
                  </a:lnTo>
                  <a:lnTo>
                    <a:pt x="26939" y="12382"/>
                  </a:lnTo>
                  <a:lnTo>
                    <a:pt x="28315" y="12382"/>
                  </a:lnTo>
                  <a:lnTo>
                    <a:pt x="28315" y="10372"/>
                  </a:lnTo>
                  <a:lnTo>
                    <a:pt x="26939" y="10372"/>
                  </a:lnTo>
                  <a:lnTo>
                    <a:pt x="26939" y="9053"/>
                  </a:lnTo>
                  <a:lnTo>
                    <a:pt x="28315" y="9053"/>
                  </a:lnTo>
                  <a:lnTo>
                    <a:pt x="28315" y="7043"/>
                  </a:lnTo>
                  <a:lnTo>
                    <a:pt x="26939" y="7043"/>
                  </a:lnTo>
                  <a:lnTo>
                    <a:pt x="26939" y="5832"/>
                  </a:lnTo>
                  <a:lnTo>
                    <a:pt x="28315" y="5832"/>
                  </a:lnTo>
                  <a:lnTo>
                    <a:pt x="28315" y="3822"/>
                  </a:lnTo>
                  <a:lnTo>
                    <a:pt x="26932" y="3822"/>
                  </a:lnTo>
                  <a:cubicBezTo>
                    <a:pt x="26896" y="2792"/>
                    <a:pt x="26055" y="1965"/>
                    <a:pt x="25015" y="1965"/>
                  </a:cubicBezTo>
                  <a:lnTo>
                    <a:pt x="24987" y="1965"/>
                  </a:lnTo>
                  <a:lnTo>
                    <a:pt x="24987" y="1"/>
                  </a:lnTo>
                  <a:lnTo>
                    <a:pt x="22977" y="1"/>
                  </a:lnTo>
                  <a:lnTo>
                    <a:pt x="22977" y="1965"/>
                  </a:lnTo>
                  <a:lnTo>
                    <a:pt x="21766" y="1965"/>
                  </a:lnTo>
                  <a:lnTo>
                    <a:pt x="21766" y="1"/>
                  </a:lnTo>
                  <a:lnTo>
                    <a:pt x="19756" y="1"/>
                  </a:lnTo>
                  <a:lnTo>
                    <a:pt x="19756" y="1965"/>
                  </a:lnTo>
                  <a:lnTo>
                    <a:pt x="18437" y="1965"/>
                  </a:lnTo>
                  <a:lnTo>
                    <a:pt x="18437" y="1"/>
                  </a:lnTo>
                  <a:lnTo>
                    <a:pt x="16427" y="1"/>
                  </a:lnTo>
                  <a:lnTo>
                    <a:pt x="16427" y="1965"/>
                  </a:lnTo>
                  <a:lnTo>
                    <a:pt x="15217" y="1965"/>
                  </a:lnTo>
                  <a:lnTo>
                    <a:pt x="15217" y="1"/>
                  </a:lnTo>
                  <a:lnTo>
                    <a:pt x="13206" y="1"/>
                  </a:lnTo>
                  <a:lnTo>
                    <a:pt x="13206" y="1965"/>
                  </a:lnTo>
                  <a:lnTo>
                    <a:pt x="11888" y="1965"/>
                  </a:lnTo>
                  <a:lnTo>
                    <a:pt x="11888" y="1"/>
                  </a:lnTo>
                  <a:lnTo>
                    <a:pt x="9877" y="1"/>
                  </a:lnTo>
                  <a:lnTo>
                    <a:pt x="9877" y="1965"/>
                  </a:lnTo>
                  <a:lnTo>
                    <a:pt x="8668" y="1965"/>
                  </a:lnTo>
                  <a:lnTo>
                    <a:pt x="8668" y="1"/>
                  </a:lnTo>
                  <a:lnTo>
                    <a:pt x="6658" y="1"/>
                  </a:lnTo>
                  <a:lnTo>
                    <a:pt x="6658" y="1965"/>
                  </a:lnTo>
                  <a:lnTo>
                    <a:pt x="5339" y="1965"/>
                  </a:lnTo>
                  <a:lnTo>
                    <a:pt x="53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1"/>
            <p:cNvSpPr/>
            <p:nvPr/>
          </p:nvSpPr>
          <p:spPr>
            <a:xfrm>
              <a:off x="3482850" y="850875"/>
              <a:ext cx="491975" cy="707925"/>
            </a:xfrm>
            <a:custGeom>
              <a:avLst/>
              <a:gdLst/>
              <a:ahLst/>
              <a:cxnLst/>
              <a:rect l="l" t="t" r="r" b="b"/>
              <a:pathLst>
                <a:path w="19679" h="28317" extrusionOk="0">
                  <a:moveTo>
                    <a:pt x="3328" y="1"/>
                  </a:moveTo>
                  <a:lnTo>
                    <a:pt x="3328" y="1965"/>
                  </a:lnTo>
                  <a:lnTo>
                    <a:pt x="3210" y="1965"/>
                  </a:lnTo>
                  <a:cubicBezTo>
                    <a:pt x="2170" y="1965"/>
                    <a:pt x="1329" y="2792"/>
                    <a:pt x="1294" y="3822"/>
                  </a:cubicBezTo>
                  <a:lnTo>
                    <a:pt x="0" y="3822"/>
                  </a:lnTo>
                  <a:lnTo>
                    <a:pt x="0" y="5832"/>
                  </a:lnTo>
                  <a:lnTo>
                    <a:pt x="1287" y="5832"/>
                  </a:lnTo>
                  <a:lnTo>
                    <a:pt x="1287" y="7043"/>
                  </a:lnTo>
                  <a:lnTo>
                    <a:pt x="0" y="7043"/>
                  </a:lnTo>
                  <a:lnTo>
                    <a:pt x="0" y="9053"/>
                  </a:lnTo>
                  <a:lnTo>
                    <a:pt x="1287" y="9053"/>
                  </a:lnTo>
                  <a:lnTo>
                    <a:pt x="1287" y="10372"/>
                  </a:lnTo>
                  <a:lnTo>
                    <a:pt x="0" y="10372"/>
                  </a:lnTo>
                  <a:lnTo>
                    <a:pt x="0" y="12382"/>
                  </a:lnTo>
                  <a:lnTo>
                    <a:pt x="1287" y="12382"/>
                  </a:lnTo>
                  <a:lnTo>
                    <a:pt x="1287" y="13593"/>
                  </a:lnTo>
                  <a:lnTo>
                    <a:pt x="0" y="13593"/>
                  </a:lnTo>
                  <a:lnTo>
                    <a:pt x="0" y="15603"/>
                  </a:lnTo>
                  <a:lnTo>
                    <a:pt x="1287" y="15603"/>
                  </a:lnTo>
                  <a:lnTo>
                    <a:pt x="1287" y="16922"/>
                  </a:lnTo>
                  <a:lnTo>
                    <a:pt x="0" y="16922"/>
                  </a:lnTo>
                  <a:lnTo>
                    <a:pt x="0" y="18932"/>
                  </a:lnTo>
                  <a:lnTo>
                    <a:pt x="1287" y="18932"/>
                  </a:lnTo>
                  <a:lnTo>
                    <a:pt x="1287" y="20141"/>
                  </a:lnTo>
                  <a:lnTo>
                    <a:pt x="0" y="20141"/>
                  </a:lnTo>
                  <a:lnTo>
                    <a:pt x="0" y="22152"/>
                  </a:lnTo>
                  <a:lnTo>
                    <a:pt x="1287" y="22152"/>
                  </a:lnTo>
                  <a:lnTo>
                    <a:pt x="1287" y="23470"/>
                  </a:lnTo>
                  <a:lnTo>
                    <a:pt x="0" y="23470"/>
                  </a:lnTo>
                  <a:lnTo>
                    <a:pt x="0" y="25481"/>
                  </a:lnTo>
                  <a:lnTo>
                    <a:pt x="1472" y="25481"/>
                  </a:lnTo>
                  <a:cubicBezTo>
                    <a:pt x="1779" y="26137"/>
                    <a:pt x="2438" y="26594"/>
                    <a:pt x="3210" y="26594"/>
                  </a:cubicBezTo>
                  <a:lnTo>
                    <a:pt x="3328" y="26594"/>
                  </a:lnTo>
                  <a:lnTo>
                    <a:pt x="3328" y="28317"/>
                  </a:lnTo>
                  <a:lnTo>
                    <a:pt x="5339" y="28317"/>
                  </a:lnTo>
                  <a:lnTo>
                    <a:pt x="5339" y="26594"/>
                  </a:lnTo>
                  <a:lnTo>
                    <a:pt x="6657" y="26594"/>
                  </a:lnTo>
                  <a:lnTo>
                    <a:pt x="6657" y="28317"/>
                  </a:lnTo>
                  <a:lnTo>
                    <a:pt x="8668" y="28317"/>
                  </a:lnTo>
                  <a:lnTo>
                    <a:pt x="8668" y="26594"/>
                  </a:lnTo>
                  <a:lnTo>
                    <a:pt x="9878" y="26594"/>
                  </a:lnTo>
                  <a:lnTo>
                    <a:pt x="9878" y="28317"/>
                  </a:lnTo>
                  <a:lnTo>
                    <a:pt x="11888" y="28317"/>
                  </a:lnTo>
                  <a:lnTo>
                    <a:pt x="11888" y="26594"/>
                  </a:lnTo>
                  <a:lnTo>
                    <a:pt x="13207" y="26594"/>
                  </a:lnTo>
                  <a:lnTo>
                    <a:pt x="13207" y="28317"/>
                  </a:lnTo>
                  <a:lnTo>
                    <a:pt x="15217" y="28317"/>
                  </a:lnTo>
                  <a:lnTo>
                    <a:pt x="15217" y="26594"/>
                  </a:lnTo>
                  <a:lnTo>
                    <a:pt x="16428" y="26594"/>
                  </a:lnTo>
                  <a:lnTo>
                    <a:pt x="16428" y="28317"/>
                  </a:lnTo>
                  <a:lnTo>
                    <a:pt x="18438" y="28317"/>
                  </a:lnTo>
                  <a:lnTo>
                    <a:pt x="18438" y="26594"/>
                  </a:lnTo>
                  <a:lnTo>
                    <a:pt x="19679" y="26594"/>
                  </a:lnTo>
                  <a:cubicBezTo>
                    <a:pt x="10299" y="21989"/>
                    <a:pt x="5724" y="12051"/>
                    <a:pt x="6185" y="1965"/>
                  </a:cubicBezTo>
                  <a:lnTo>
                    <a:pt x="5339" y="1965"/>
                  </a:lnTo>
                  <a:lnTo>
                    <a:pt x="5339"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1"/>
            <p:cNvSpPr/>
            <p:nvPr/>
          </p:nvSpPr>
          <p:spPr>
            <a:xfrm>
              <a:off x="3976800" y="1516675"/>
              <a:ext cx="50275" cy="42125"/>
            </a:xfrm>
            <a:custGeom>
              <a:avLst/>
              <a:gdLst/>
              <a:ahLst/>
              <a:cxnLst/>
              <a:rect l="l" t="t" r="r" b="b"/>
              <a:pathLst>
                <a:path w="2011" h="1685" extrusionOk="0">
                  <a:moveTo>
                    <a:pt x="0" y="0"/>
                  </a:moveTo>
                  <a:lnTo>
                    <a:pt x="0" y="1685"/>
                  </a:lnTo>
                  <a:lnTo>
                    <a:pt x="2010" y="1685"/>
                  </a:lnTo>
                  <a:lnTo>
                    <a:pt x="2010" y="869"/>
                  </a:lnTo>
                  <a:cubicBezTo>
                    <a:pt x="1925" y="838"/>
                    <a:pt x="1838" y="810"/>
                    <a:pt x="1753" y="776"/>
                  </a:cubicBezTo>
                  <a:cubicBezTo>
                    <a:pt x="1148" y="541"/>
                    <a:pt x="568" y="277"/>
                    <a:pt x="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1"/>
            <p:cNvSpPr/>
            <p:nvPr/>
          </p:nvSpPr>
          <p:spPr>
            <a:xfrm>
              <a:off x="3685575" y="1077300"/>
              <a:ext cx="205750" cy="272350"/>
            </a:xfrm>
            <a:custGeom>
              <a:avLst/>
              <a:gdLst/>
              <a:ahLst/>
              <a:cxnLst/>
              <a:rect l="l" t="t" r="r" b="b"/>
              <a:pathLst>
                <a:path w="8230" h="10894" extrusionOk="0">
                  <a:moveTo>
                    <a:pt x="4111" y="2496"/>
                  </a:moveTo>
                  <a:lnTo>
                    <a:pt x="5396" y="7035"/>
                  </a:lnTo>
                  <a:lnTo>
                    <a:pt x="2824" y="7035"/>
                  </a:lnTo>
                  <a:lnTo>
                    <a:pt x="4111" y="2496"/>
                  </a:lnTo>
                  <a:close/>
                  <a:moveTo>
                    <a:pt x="4108" y="0"/>
                  </a:moveTo>
                  <a:cubicBezTo>
                    <a:pt x="3561" y="0"/>
                    <a:pt x="3014" y="206"/>
                    <a:pt x="2882" y="650"/>
                  </a:cubicBezTo>
                  <a:lnTo>
                    <a:pt x="30" y="9947"/>
                  </a:lnTo>
                  <a:cubicBezTo>
                    <a:pt x="15" y="10006"/>
                    <a:pt x="0" y="10065"/>
                    <a:pt x="0" y="10095"/>
                  </a:cubicBezTo>
                  <a:cubicBezTo>
                    <a:pt x="0" y="10568"/>
                    <a:pt x="696" y="10891"/>
                    <a:pt x="1209" y="10893"/>
                  </a:cubicBezTo>
                  <a:cubicBezTo>
                    <a:pt x="1533" y="10893"/>
                    <a:pt x="1785" y="10788"/>
                    <a:pt x="1859" y="10509"/>
                  </a:cubicBezTo>
                  <a:lnTo>
                    <a:pt x="2421" y="8542"/>
                  </a:lnTo>
                  <a:lnTo>
                    <a:pt x="5806" y="8542"/>
                  </a:lnTo>
                  <a:lnTo>
                    <a:pt x="6368" y="10509"/>
                  </a:lnTo>
                  <a:cubicBezTo>
                    <a:pt x="6442" y="10789"/>
                    <a:pt x="6694" y="10893"/>
                    <a:pt x="7017" y="10893"/>
                  </a:cubicBezTo>
                  <a:cubicBezTo>
                    <a:pt x="7536" y="10893"/>
                    <a:pt x="8230" y="10553"/>
                    <a:pt x="8230" y="10095"/>
                  </a:cubicBezTo>
                  <a:cubicBezTo>
                    <a:pt x="8230" y="10050"/>
                    <a:pt x="8216" y="10006"/>
                    <a:pt x="8201" y="9947"/>
                  </a:cubicBezTo>
                  <a:lnTo>
                    <a:pt x="5349" y="650"/>
                  </a:lnTo>
                  <a:cubicBezTo>
                    <a:pt x="5216" y="206"/>
                    <a:pt x="4669" y="0"/>
                    <a:pt x="41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1"/>
            <p:cNvSpPr/>
            <p:nvPr/>
          </p:nvSpPr>
          <p:spPr>
            <a:xfrm>
              <a:off x="3916850" y="1079500"/>
              <a:ext cx="48075" cy="270150"/>
            </a:xfrm>
            <a:custGeom>
              <a:avLst/>
              <a:gdLst/>
              <a:ahLst/>
              <a:cxnLst/>
              <a:rect l="l" t="t" r="r" b="b"/>
              <a:pathLst>
                <a:path w="1923" h="10806" extrusionOk="0">
                  <a:moveTo>
                    <a:pt x="961" y="0"/>
                  </a:moveTo>
                  <a:cubicBezTo>
                    <a:pt x="474" y="0"/>
                    <a:pt x="1" y="177"/>
                    <a:pt x="1" y="591"/>
                  </a:cubicBezTo>
                  <a:lnTo>
                    <a:pt x="1" y="10200"/>
                  </a:lnTo>
                  <a:cubicBezTo>
                    <a:pt x="1" y="10599"/>
                    <a:pt x="474" y="10805"/>
                    <a:pt x="961" y="10805"/>
                  </a:cubicBezTo>
                  <a:cubicBezTo>
                    <a:pt x="1434" y="10805"/>
                    <a:pt x="1922" y="10599"/>
                    <a:pt x="1922" y="10200"/>
                  </a:cubicBezTo>
                  <a:lnTo>
                    <a:pt x="1922" y="591"/>
                  </a:lnTo>
                  <a:cubicBezTo>
                    <a:pt x="1922" y="177"/>
                    <a:pt x="1434" y="0"/>
                    <a:pt x="9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1"/>
            <p:cNvSpPr/>
            <p:nvPr/>
          </p:nvSpPr>
          <p:spPr>
            <a:xfrm>
              <a:off x="4042850" y="938225"/>
              <a:ext cx="64450" cy="67975"/>
            </a:xfrm>
            <a:custGeom>
              <a:avLst/>
              <a:gdLst/>
              <a:ahLst/>
              <a:cxnLst/>
              <a:rect l="l" t="t" r="r" b="b"/>
              <a:pathLst>
                <a:path w="2578" h="2719" extrusionOk="0">
                  <a:moveTo>
                    <a:pt x="771" y="0"/>
                  </a:moveTo>
                  <a:cubicBezTo>
                    <a:pt x="464" y="0"/>
                    <a:pt x="179" y="155"/>
                    <a:pt x="90" y="482"/>
                  </a:cubicBezTo>
                  <a:cubicBezTo>
                    <a:pt x="1" y="803"/>
                    <a:pt x="198" y="1253"/>
                    <a:pt x="558" y="1310"/>
                  </a:cubicBezTo>
                  <a:cubicBezTo>
                    <a:pt x="793" y="1348"/>
                    <a:pt x="907" y="1389"/>
                    <a:pt x="1057" y="1586"/>
                  </a:cubicBezTo>
                  <a:cubicBezTo>
                    <a:pt x="1143" y="1698"/>
                    <a:pt x="1178" y="1876"/>
                    <a:pt x="1165" y="2047"/>
                  </a:cubicBezTo>
                  <a:cubicBezTo>
                    <a:pt x="1141" y="2409"/>
                    <a:pt x="1492" y="2719"/>
                    <a:pt x="1839" y="2719"/>
                  </a:cubicBezTo>
                  <a:cubicBezTo>
                    <a:pt x="2225" y="2719"/>
                    <a:pt x="2486" y="2411"/>
                    <a:pt x="2511" y="2047"/>
                  </a:cubicBezTo>
                  <a:cubicBezTo>
                    <a:pt x="2577" y="1106"/>
                    <a:pt x="1855" y="161"/>
                    <a:pt x="917" y="12"/>
                  </a:cubicBezTo>
                  <a:cubicBezTo>
                    <a:pt x="868" y="4"/>
                    <a:pt x="819" y="0"/>
                    <a:pt x="7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1"/>
            <p:cNvSpPr/>
            <p:nvPr/>
          </p:nvSpPr>
          <p:spPr>
            <a:xfrm>
              <a:off x="4074525" y="1036350"/>
              <a:ext cx="39775" cy="231025"/>
            </a:xfrm>
            <a:custGeom>
              <a:avLst/>
              <a:gdLst/>
              <a:ahLst/>
              <a:cxnLst/>
              <a:rect l="l" t="t" r="r" b="b"/>
              <a:pathLst>
                <a:path w="1591" h="9241" extrusionOk="0">
                  <a:moveTo>
                    <a:pt x="658" y="1"/>
                  </a:moveTo>
                  <a:cubicBezTo>
                    <a:pt x="323" y="1"/>
                    <a:pt x="0" y="216"/>
                    <a:pt x="26" y="649"/>
                  </a:cubicBezTo>
                  <a:cubicBezTo>
                    <a:pt x="180" y="3295"/>
                    <a:pt x="245" y="5941"/>
                    <a:pt x="219" y="8591"/>
                  </a:cubicBezTo>
                  <a:cubicBezTo>
                    <a:pt x="215" y="9024"/>
                    <a:pt x="550" y="9241"/>
                    <a:pt x="886" y="9241"/>
                  </a:cubicBezTo>
                  <a:cubicBezTo>
                    <a:pt x="1222" y="9241"/>
                    <a:pt x="1560" y="9024"/>
                    <a:pt x="1564" y="8591"/>
                  </a:cubicBezTo>
                  <a:cubicBezTo>
                    <a:pt x="1590" y="5941"/>
                    <a:pt x="1526" y="3295"/>
                    <a:pt x="1371" y="649"/>
                  </a:cubicBezTo>
                  <a:cubicBezTo>
                    <a:pt x="1346" y="218"/>
                    <a:pt x="996" y="1"/>
                    <a:pt x="6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11"/>
          <p:cNvGrpSpPr/>
          <p:nvPr/>
        </p:nvGrpSpPr>
        <p:grpSpPr>
          <a:xfrm rot="-263580">
            <a:off x="603860" y="3660284"/>
            <a:ext cx="1347151" cy="1115842"/>
            <a:chOff x="3159675" y="4001400"/>
            <a:chExt cx="1347100" cy="1115800"/>
          </a:xfrm>
        </p:grpSpPr>
        <p:sp>
          <p:nvSpPr>
            <p:cNvPr id="554" name="Google Shape;554;p11"/>
            <p:cNvSpPr/>
            <p:nvPr/>
          </p:nvSpPr>
          <p:spPr>
            <a:xfrm>
              <a:off x="3671625" y="4949725"/>
              <a:ext cx="328750" cy="135375"/>
            </a:xfrm>
            <a:custGeom>
              <a:avLst/>
              <a:gdLst/>
              <a:ahLst/>
              <a:cxnLst/>
              <a:rect l="l" t="t" r="r" b="b"/>
              <a:pathLst>
                <a:path w="13150" h="5415" extrusionOk="0">
                  <a:moveTo>
                    <a:pt x="1" y="1"/>
                  </a:moveTo>
                  <a:lnTo>
                    <a:pt x="1" y="5414"/>
                  </a:lnTo>
                  <a:lnTo>
                    <a:pt x="13150" y="5414"/>
                  </a:lnTo>
                  <a:lnTo>
                    <a:pt x="131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1"/>
            <p:cNvSpPr/>
            <p:nvPr/>
          </p:nvSpPr>
          <p:spPr>
            <a:xfrm>
              <a:off x="3671600" y="4949725"/>
              <a:ext cx="328750" cy="75325"/>
            </a:xfrm>
            <a:custGeom>
              <a:avLst/>
              <a:gdLst/>
              <a:ahLst/>
              <a:cxnLst/>
              <a:rect l="l" t="t" r="r" b="b"/>
              <a:pathLst>
                <a:path w="13150" h="3013" extrusionOk="0">
                  <a:moveTo>
                    <a:pt x="0" y="1"/>
                  </a:moveTo>
                  <a:lnTo>
                    <a:pt x="0" y="3013"/>
                  </a:lnTo>
                  <a:cubicBezTo>
                    <a:pt x="4381" y="2750"/>
                    <a:pt x="8765" y="2542"/>
                    <a:pt x="13149" y="2371"/>
                  </a:cubicBezTo>
                  <a:lnTo>
                    <a:pt x="131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1"/>
            <p:cNvSpPr/>
            <p:nvPr/>
          </p:nvSpPr>
          <p:spPr>
            <a:xfrm>
              <a:off x="3613075" y="5067300"/>
              <a:ext cx="445850" cy="49900"/>
            </a:xfrm>
            <a:custGeom>
              <a:avLst/>
              <a:gdLst/>
              <a:ahLst/>
              <a:cxnLst/>
              <a:rect l="l" t="t" r="r" b="b"/>
              <a:pathLst>
                <a:path w="17834" h="1996" extrusionOk="0">
                  <a:moveTo>
                    <a:pt x="1" y="0"/>
                  </a:moveTo>
                  <a:lnTo>
                    <a:pt x="1" y="1996"/>
                  </a:lnTo>
                  <a:lnTo>
                    <a:pt x="17833" y="1996"/>
                  </a:lnTo>
                  <a:lnTo>
                    <a:pt x="178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1"/>
            <p:cNvSpPr/>
            <p:nvPr/>
          </p:nvSpPr>
          <p:spPr>
            <a:xfrm>
              <a:off x="3159675" y="4001400"/>
              <a:ext cx="1347100" cy="968600"/>
            </a:xfrm>
            <a:custGeom>
              <a:avLst/>
              <a:gdLst/>
              <a:ahLst/>
              <a:cxnLst/>
              <a:rect l="l" t="t" r="r" b="b"/>
              <a:pathLst>
                <a:path w="53884" h="38744" extrusionOk="0">
                  <a:moveTo>
                    <a:pt x="997" y="1"/>
                  </a:moveTo>
                  <a:cubicBezTo>
                    <a:pt x="446" y="1"/>
                    <a:pt x="0" y="447"/>
                    <a:pt x="0" y="998"/>
                  </a:cubicBezTo>
                  <a:lnTo>
                    <a:pt x="0" y="37746"/>
                  </a:lnTo>
                  <a:cubicBezTo>
                    <a:pt x="0" y="38297"/>
                    <a:pt x="446" y="38743"/>
                    <a:pt x="997" y="38743"/>
                  </a:cubicBezTo>
                  <a:lnTo>
                    <a:pt x="52888" y="38743"/>
                  </a:lnTo>
                  <a:cubicBezTo>
                    <a:pt x="53438" y="38743"/>
                    <a:pt x="53884" y="38297"/>
                    <a:pt x="53883" y="37746"/>
                  </a:cubicBezTo>
                  <a:lnTo>
                    <a:pt x="53883" y="998"/>
                  </a:lnTo>
                  <a:cubicBezTo>
                    <a:pt x="53883" y="447"/>
                    <a:pt x="53437" y="1"/>
                    <a:pt x="528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1"/>
            <p:cNvSpPr/>
            <p:nvPr/>
          </p:nvSpPr>
          <p:spPr>
            <a:xfrm>
              <a:off x="3324800" y="4001400"/>
              <a:ext cx="1181975" cy="968625"/>
            </a:xfrm>
            <a:custGeom>
              <a:avLst/>
              <a:gdLst/>
              <a:ahLst/>
              <a:cxnLst/>
              <a:rect l="l" t="t" r="r" b="b"/>
              <a:pathLst>
                <a:path w="47279" h="38745" extrusionOk="0">
                  <a:moveTo>
                    <a:pt x="30770" y="1"/>
                  </a:moveTo>
                  <a:lnTo>
                    <a:pt x="1" y="38744"/>
                  </a:lnTo>
                  <a:lnTo>
                    <a:pt x="46283" y="38744"/>
                  </a:lnTo>
                  <a:cubicBezTo>
                    <a:pt x="46833" y="38744"/>
                    <a:pt x="47279" y="38298"/>
                    <a:pt x="47279" y="37747"/>
                  </a:cubicBezTo>
                  <a:lnTo>
                    <a:pt x="47279" y="999"/>
                  </a:lnTo>
                  <a:cubicBezTo>
                    <a:pt x="47279" y="447"/>
                    <a:pt x="46833" y="1"/>
                    <a:pt x="46283"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1"/>
            <p:cNvSpPr/>
            <p:nvPr/>
          </p:nvSpPr>
          <p:spPr>
            <a:xfrm>
              <a:off x="3252125" y="4078950"/>
              <a:ext cx="1159175" cy="726700"/>
            </a:xfrm>
            <a:custGeom>
              <a:avLst/>
              <a:gdLst/>
              <a:ahLst/>
              <a:cxnLst/>
              <a:rect l="l" t="t" r="r" b="b"/>
              <a:pathLst>
                <a:path w="46367" h="29068" extrusionOk="0">
                  <a:moveTo>
                    <a:pt x="0" y="0"/>
                  </a:moveTo>
                  <a:lnTo>
                    <a:pt x="0" y="29068"/>
                  </a:lnTo>
                  <a:lnTo>
                    <a:pt x="46367" y="29068"/>
                  </a:lnTo>
                  <a:lnTo>
                    <a:pt x="463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1"/>
            <p:cNvSpPr/>
            <p:nvPr/>
          </p:nvSpPr>
          <p:spPr>
            <a:xfrm>
              <a:off x="3433775" y="4078950"/>
              <a:ext cx="977525" cy="726700"/>
            </a:xfrm>
            <a:custGeom>
              <a:avLst/>
              <a:gdLst/>
              <a:ahLst/>
              <a:cxnLst/>
              <a:rect l="l" t="t" r="r" b="b"/>
              <a:pathLst>
                <a:path w="39101" h="29068" extrusionOk="0">
                  <a:moveTo>
                    <a:pt x="25075" y="0"/>
                  </a:moveTo>
                  <a:lnTo>
                    <a:pt x="0" y="29068"/>
                  </a:lnTo>
                  <a:lnTo>
                    <a:pt x="39101" y="29068"/>
                  </a:lnTo>
                  <a:lnTo>
                    <a:pt x="391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1"/>
            <p:cNvSpPr/>
            <p:nvPr/>
          </p:nvSpPr>
          <p:spPr>
            <a:xfrm>
              <a:off x="3407075" y="4455325"/>
              <a:ext cx="57500" cy="153075"/>
            </a:xfrm>
            <a:custGeom>
              <a:avLst/>
              <a:gdLst/>
              <a:ahLst/>
              <a:cxnLst/>
              <a:rect l="l" t="t" r="r" b="b"/>
              <a:pathLst>
                <a:path w="2300" h="6123" extrusionOk="0">
                  <a:moveTo>
                    <a:pt x="0" y="1"/>
                  </a:moveTo>
                  <a:lnTo>
                    <a:pt x="0" y="6123"/>
                  </a:lnTo>
                  <a:lnTo>
                    <a:pt x="2299" y="6123"/>
                  </a:lnTo>
                  <a:lnTo>
                    <a:pt x="229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1"/>
            <p:cNvSpPr/>
            <p:nvPr/>
          </p:nvSpPr>
          <p:spPr>
            <a:xfrm>
              <a:off x="3524050" y="4315400"/>
              <a:ext cx="57475" cy="293000"/>
            </a:xfrm>
            <a:custGeom>
              <a:avLst/>
              <a:gdLst/>
              <a:ahLst/>
              <a:cxnLst/>
              <a:rect l="l" t="t" r="r" b="b"/>
              <a:pathLst>
                <a:path w="2299" h="11720" extrusionOk="0">
                  <a:moveTo>
                    <a:pt x="0" y="0"/>
                  </a:moveTo>
                  <a:lnTo>
                    <a:pt x="0" y="11720"/>
                  </a:lnTo>
                  <a:lnTo>
                    <a:pt x="2299" y="11720"/>
                  </a:lnTo>
                  <a:lnTo>
                    <a:pt x="22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1"/>
            <p:cNvSpPr/>
            <p:nvPr/>
          </p:nvSpPr>
          <p:spPr>
            <a:xfrm>
              <a:off x="3642875" y="4380100"/>
              <a:ext cx="57475" cy="228300"/>
            </a:xfrm>
            <a:custGeom>
              <a:avLst/>
              <a:gdLst/>
              <a:ahLst/>
              <a:cxnLst/>
              <a:rect l="l" t="t" r="r" b="b"/>
              <a:pathLst>
                <a:path w="2299" h="9132" extrusionOk="0">
                  <a:moveTo>
                    <a:pt x="0" y="0"/>
                  </a:moveTo>
                  <a:lnTo>
                    <a:pt x="0" y="9132"/>
                  </a:lnTo>
                  <a:lnTo>
                    <a:pt x="2299" y="9132"/>
                  </a:lnTo>
                  <a:lnTo>
                    <a:pt x="22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1"/>
            <p:cNvSpPr/>
            <p:nvPr/>
          </p:nvSpPr>
          <p:spPr>
            <a:xfrm>
              <a:off x="3186575" y="4041475"/>
              <a:ext cx="30475" cy="104575"/>
            </a:xfrm>
            <a:custGeom>
              <a:avLst/>
              <a:gdLst/>
              <a:ahLst/>
              <a:cxnLst/>
              <a:rect l="l" t="t" r="r" b="b"/>
              <a:pathLst>
                <a:path w="1219" h="4183" extrusionOk="0">
                  <a:moveTo>
                    <a:pt x="568" y="0"/>
                  </a:moveTo>
                  <a:cubicBezTo>
                    <a:pt x="315" y="0"/>
                    <a:pt x="56" y="162"/>
                    <a:pt x="44" y="486"/>
                  </a:cubicBezTo>
                  <a:cubicBezTo>
                    <a:pt x="1" y="1562"/>
                    <a:pt x="44" y="2632"/>
                    <a:pt x="171" y="3703"/>
                  </a:cubicBezTo>
                  <a:cubicBezTo>
                    <a:pt x="209" y="4022"/>
                    <a:pt x="482" y="4183"/>
                    <a:pt x="735" y="4183"/>
                  </a:cubicBezTo>
                  <a:cubicBezTo>
                    <a:pt x="986" y="4183"/>
                    <a:pt x="1218" y="4024"/>
                    <a:pt x="1180" y="3703"/>
                  </a:cubicBezTo>
                  <a:cubicBezTo>
                    <a:pt x="1053" y="2633"/>
                    <a:pt x="1011" y="1564"/>
                    <a:pt x="1053" y="486"/>
                  </a:cubicBezTo>
                  <a:cubicBezTo>
                    <a:pt x="1065" y="162"/>
                    <a:pt x="820" y="0"/>
                    <a:pt x="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1"/>
            <p:cNvSpPr/>
            <p:nvPr/>
          </p:nvSpPr>
          <p:spPr>
            <a:xfrm>
              <a:off x="3189400" y="4192775"/>
              <a:ext cx="25250" cy="284100"/>
            </a:xfrm>
            <a:custGeom>
              <a:avLst/>
              <a:gdLst/>
              <a:ahLst/>
              <a:cxnLst/>
              <a:rect l="l" t="t" r="r" b="b"/>
              <a:pathLst>
                <a:path w="1010" h="11364" extrusionOk="0">
                  <a:moveTo>
                    <a:pt x="504" y="1"/>
                  </a:moveTo>
                  <a:cubicBezTo>
                    <a:pt x="252" y="1"/>
                    <a:pt x="0" y="163"/>
                    <a:pt x="0" y="488"/>
                  </a:cubicBezTo>
                  <a:lnTo>
                    <a:pt x="0" y="10877"/>
                  </a:lnTo>
                  <a:cubicBezTo>
                    <a:pt x="0" y="11201"/>
                    <a:pt x="253" y="11364"/>
                    <a:pt x="505" y="11364"/>
                  </a:cubicBezTo>
                  <a:cubicBezTo>
                    <a:pt x="757" y="11364"/>
                    <a:pt x="1009" y="11202"/>
                    <a:pt x="1009" y="10877"/>
                  </a:cubicBezTo>
                  <a:lnTo>
                    <a:pt x="1009" y="488"/>
                  </a:lnTo>
                  <a:cubicBezTo>
                    <a:pt x="1009" y="163"/>
                    <a:pt x="757" y="1"/>
                    <a:pt x="5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1"/>
            <p:cNvSpPr/>
            <p:nvPr/>
          </p:nvSpPr>
          <p:spPr>
            <a:xfrm>
              <a:off x="3837700" y="4180450"/>
              <a:ext cx="8450" cy="515725"/>
            </a:xfrm>
            <a:custGeom>
              <a:avLst/>
              <a:gdLst/>
              <a:ahLst/>
              <a:cxnLst/>
              <a:rect l="l" t="t" r="r" b="b"/>
              <a:pathLst>
                <a:path w="338" h="20629" extrusionOk="0">
                  <a:moveTo>
                    <a:pt x="169" y="1"/>
                  </a:moveTo>
                  <a:cubicBezTo>
                    <a:pt x="76" y="1"/>
                    <a:pt x="1" y="76"/>
                    <a:pt x="1" y="168"/>
                  </a:cubicBezTo>
                  <a:lnTo>
                    <a:pt x="1" y="20461"/>
                  </a:lnTo>
                  <a:cubicBezTo>
                    <a:pt x="1" y="20553"/>
                    <a:pt x="76" y="20628"/>
                    <a:pt x="169" y="20628"/>
                  </a:cubicBezTo>
                  <a:cubicBezTo>
                    <a:pt x="261" y="20628"/>
                    <a:pt x="337" y="20553"/>
                    <a:pt x="336" y="20461"/>
                  </a:cubicBezTo>
                  <a:lnTo>
                    <a:pt x="336" y="168"/>
                  </a:lnTo>
                  <a:cubicBezTo>
                    <a:pt x="336" y="76"/>
                    <a:pt x="261" y="1"/>
                    <a:pt x="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1"/>
            <p:cNvSpPr/>
            <p:nvPr/>
          </p:nvSpPr>
          <p:spPr>
            <a:xfrm>
              <a:off x="3356650" y="4223650"/>
              <a:ext cx="376525" cy="389000"/>
            </a:xfrm>
            <a:custGeom>
              <a:avLst/>
              <a:gdLst/>
              <a:ahLst/>
              <a:cxnLst/>
              <a:rect l="l" t="t" r="r" b="b"/>
              <a:pathLst>
                <a:path w="15061" h="15560" extrusionOk="0">
                  <a:moveTo>
                    <a:pt x="168" y="0"/>
                  </a:moveTo>
                  <a:cubicBezTo>
                    <a:pt x="76" y="0"/>
                    <a:pt x="1" y="75"/>
                    <a:pt x="1" y="168"/>
                  </a:cubicBezTo>
                  <a:lnTo>
                    <a:pt x="1" y="15391"/>
                  </a:lnTo>
                  <a:cubicBezTo>
                    <a:pt x="1" y="15484"/>
                    <a:pt x="76" y="15559"/>
                    <a:pt x="168" y="15559"/>
                  </a:cubicBezTo>
                  <a:lnTo>
                    <a:pt x="14893" y="15559"/>
                  </a:lnTo>
                  <a:cubicBezTo>
                    <a:pt x="14985" y="15559"/>
                    <a:pt x="15060" y="15482"/>
                    <a:pt x="15059" y="15391"/>
                  </a:cubicBezTo>
                  <a:cubicBezTo>
                    <a:pt x="15059" y="15299"/>
                    <a:pt x="14984" y="15224"/>
                    <a:pt x="14892" y="15224"/>
                  </a:cubicBezTo>
                  <a:lnTo>
                    <a:pt x="335" y="15224"/>
                  </a:lnTo>
                  <a:lnTo>
                    <a:pt x="335" y="168"/>
                  </a:lnTo>
                  <a:cubicBezTo>
                    <a:pt x="335" y="75"/>
                    <a:pt x="260" y="0"/>
                    <a:pt x="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1"/>
            <p:cNvSpPr/>
            <p:nvPr/>
          </p:nvSpPr>
          <p:spPr>
            <a:xfrm>
              <a:off x="3402925" y="4658600"/>
              <a:ext cx="294850" cy="8375"/>
            </a:xfrm>
            <a:custGeom>
              <a:avLst/>
              <a:gdLst/>
              <a:ahLst/>
              <a:cxnLst/>
              <a:rect l="l" t="t" r="r" b="b"/>
              <a:pathLst>
                <a:path w="11794" h="335" extrusionOk="0">
                  <a:moveTo>
                    <a:pt x="167" y="0"/>
                  </a:moveTo>
                  <a:cubicBezTo>
                    <a:pt x="75" y="0"/>
                    <a:pt x="0" y="75"/>
                    <a:pt x="0" y="167"/>
                  </a:cubicBezTo>
                  <a:cubicBezTo>
                    <a:pt x="0" y="259"/>
                    <a:pt x="75" y="335"/>
                    <a:pt x="167" y="335"/>
                  </a:cubicBezTo>
                  <a:lnTo>
                    <a:pt x="11627" y="335"/>
                  </a:lnTo>
                  <a:cubicBezTo>
                    <a:pt x="11719" y="335"/>
                    <a:pt x="11794" y="259"/>
                    <a:pt x="11794" y="167"/>
                  </a:cubicBezTo>
                  <a:cubicBezTo>
                    <a:pt x="11794" y="75"/>
                    <a:pt x="11719" y="0"/>
                    <a:pt x="116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3957650" y="4234850"/>
              <a:ext cx="308050" cy="8375"/>
            </a:xfrm>
            <a:custGeom>
              <a:avLst/>
              <a:gdLst/>
              <a:ahLst/>
              <a:cxnLst/>
              <a:rect l="l" t="t" r="r" b="b"/>
              <a:pathLst>
                <a:path w="12322" h="335" extrusionOk="0">
                  <a:moveTo>
                    <a:pt x="169" y="0"/>
                  </a:moveTo>
                  <a:cubicBezTo>
                    <a:pt x="76" y="0"/>
                    <a:pt x="1" y="75"/>
                    <a:pt x="1" y="167"/>
                  </a:cubicBezTo>
                  <a:cubicBezTo>
                    <a:pt x="1" y="260"/>
                    <a:pt x="76" y="335"/>
                    <a:pt x="169" y="335"/>
                  </a:cubicBezTo>
                  <a:lnTo>
                    <a:pt x="12154" y="335"/>
                  </a:lnTo>
                  <a:cubicBezTo>
                    <a:pt x="12247" y="335"/>
                    <a:pt x="12322" y="260"/>
                    <a:pt x="12322" y="167"/>
                  </a:cubicBezTo>
                  <a:cubicBezTo>
                    <a:pt x="12322" y="75"/>
                    <a:pt x="12247" y="0"/>
                    <a:pt x="12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3957650" y="4280125"/>
              <a:ext cx="308050" cy="8375"/>
            </a:xfrm>
            <a:custGeom>
              <a:avLst/>
              <a:gdLst/>
              <a:ahLst/>
              <a:cxnLst/>
              <a:rect l="l" t="t" r="r" b="b"/>
              <a:pathLst>
                <a:path w="12322" h="335" extrusionOk="0">
                  <a:moveTo>
                    <a:pt x="169" y="0"/>
                  </a:moveTo>
                  <a:cubicBezTo>
                    <a:pt x="76" y="0"/>
                    <a:pt x="1" y="75"/>
                    <a:pt x="1" y="167"/>
                  </a:cubicBezTo>
                  <a:cubicBezTo>
                    <a:pt x="1" y="260"/>
                    <a:pt x="76" y="335"/>
                    <a:pt x="169" y="335"/>
                  </a:cubicBezTo>
                  <a:lnTo>
                    <a:pt x="12154" y="335"/>
                  </a:lnTo>
                  <a:cubicBezTo>
                    <a:pt x="12247" y="335"/>
                    <a:pt x="12322" y="258"/>
                    <a:pt x="12322" y="167"/>
                  </a:cubicBezTo>
                  <a:cubicBezTo>
                    <a:pt x="12322" y="75"/>
                    <a:pt x="12247" y="0"/>
                    <a:pt x="12154" y="0"/>
                  </a:cubicBezTo>
                  <a:close/>
                </a:path>
              </a:pathLst>
            </a:custGeom>
            <a:solidFill>
              <a:srgbClr val="403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3957650" y="4280125"/>
              <a:ext cx="308050" cy="8375"/>
            </a:xfrm>
            <a:custGeom>
              <a:avLst/>
              <a:gdLst/>
              <a:ahLst/>
              <a:cxnLst/>
              <a:rect l="l" t="t" r="r" b="b"/>
              <a:pathLst>
                <a:path w="12322" h="335" extrusionOk="0">
                  <a:moveTo>
                    <a:pt x="169" y="0"/>
                  </a:moveTo>
                  <a:cubicBezTo>
                    <a:pt x="76" y="0"/>
                    <a:pt x="1" y="75"/>
                    <a:pt x="1" y="167"/>
                  </a:cubicBezTo>
                  <a:cubicBezTo>
                    <a:pt x="1" y="260"/>
                    <a:pt x="76" y="335"/>
                    <a:pt x="169" y="335"/>
                  </a:cubicBezTo>
                  <a:lnTo>
                    <a:pt x="12154" y="335"/>
                  </a:lnTo>
                  <a:cubicBezTo>
                    <a:pt x="12247" y="335"/>
                    <a:pt x="12322" y="258"/>
                    <a:pt x="12322" y="167"/>
                  </a:cubicBezTo>
                  <a:cubicBezTo>
                    <a:pt x="12322" y="75"/>
                    <a:pt x="12247" y="0"/>
                    <a:pt x="12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1"/>
            <p:cNvSpPr/>
            <p:nvPr/>
          </p:nvSpPr>
          <p:spPr>
            <a:xfrm>
              <a:off x="3957650" y="4325325"/>
              <a:ext cx="308050" cy="8425"/>
            </a:xfrm>
            <a:custGeom>
              <a:avLst/>
              <a:gdLst/>
              <a:ahLst/>
              <a:cxnLst/>
              <a:rect l="l" t="t" r="r" b="b"/>
              <a:pathLst>
                <a:path w="12322" h="337" extrusionOk="0">
                  <a:moveTo>
                    <a:pt x="169" y="1"/>
                  </a:moveTo>
                  <a:cubicBezTo>
                    <a:pt x="76" y="1"/>
                    <a:pt x="1" y="76"/>
                    <a:pt x="1" y="168"/>
                  </a:cubicBezTo>
                  <a:cubicBezTo>
                    <a:pt x="1" y="261"/>
                    <a:pt x="76" y="336"/>
                    <a:pt x="169" y="336"/>
                  </a:cubicBezTo>
                  <a:lnTo>
                    <a:pt x="12154" y="336"/>
                  </a:lnTo>
                  <a:cubicBezTo>
                    <a:pt x="12247" y="336"/>
                    <a:pt x="12322" y="261"/>
                    <a:pt x="12322" y="168"/>
                  </a:cubicBezTo>
                  <a:cubicBezTo>
                    <a:pt x="12322" y="76"/>
                    <a:pt x="12247" y="1"/>
                    <a:pt x="12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1"/>
            <p:cNvSpPr/>
            <p:nvPr/>
          </p:nvSpPr>
          <p:spPr>
            <a:xfrm>
              <a:off x="3957650" y="4372225"/>
              <a:ext cx="308050" cy="8375"/>
            </a:xfrm>
            <a:custGeom>
              <a:avLst/>
              <a:gdLst/>
              <a:ahLst/>
              <a:cxnLst/>
              <a:rect l="l" t="t" r="r" b="b"/>
              <a:pathLst>
                <a:path w="12322" h="335" extrusionOk="0">
                  <a:moveTo>
                    <a:pt x="169" y="0"/>
                  </a:moveTo>
                  <a:cubicBezTo>
                    <a:pt x="76" y="0"/>
                    <a:pt x="1" y="75"/>
                    <a:pt x="1" y="167"/>
                  </a:cubicBezTo>
                  <a:cubicBezTo>
                    <a:pt x="1" y="259"/>
                    <a:pt x="76" y="335"/>
                    <a:pt x="169" y="335"/>
                  </a:cubicBezTo>
                  <a:lnTo>
                    <a:pt x="12154" y="335"/>
                  </a:lnTo>
                  <a:cubicBezTo>
                    <a:pt x="12247" y="335"/>
                    <a:pt x="12322" y="258"/>
                    <a:pt x="12322" y="167"/>
                  </a:cubicBezTo>
                  <a:cubicBezTo>
                    <a:pt x="12322" y="75"/>
                    <a:pt x="12247" y="0"/>
                    <a:pt x="12154" y="0"/>
                  </a:cubicBezTo>
                  <a:close/>
                </a:path>
              </a:pathLst>
            </a:custGeom>
            <a:solidFill>
              <a:srgbClr val="403D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a:off x="3957650" y="4372225"/>
              <a:ext cx="308050" cy="8375"/>
            </a:xfrm>
            <a:custGeom>
              <a:avLst/>
              <a:gdLst/>
              <a:ahLst/>
              <a:cxnLst/>
              <a:rect l="l" t="t" r="r" b="b"/>
              <a:pathLst>
                <a:path w="12322" h="335" extrusionOk="0">
                  <a:moveTo>
                    <a:pt x="169" y="0"/>
                  </a:moveTo>
                  <a:cubicBezTo>
                    <a:pt x="76" y="0"/>
                    <a:pt x="1" y="75"/>
                    <a:pt x="1" y="167"/>
                  </a:cubicBezTo>
                  <a:cubicBezTo>
                    <a:pt x="1" y="259"/>
                    <a:pt x="76" y="335"/>
                    <a:pt x="169" y="335"/>
                  </a:cubicBezTo>
                  <a:lnTo>
                    <a:pt x="12154" y="335"/>
                  </a:lnTo>
                  <a:cubicBezTo>
                    <a:pt x="12247" y="335"/>
                    <a:pt x="12322" y="258"/>
                    <a:pt x="12322" y="167"/>
                  </a:cubicBezTo>
                  <a:cubicBezTo>
                    <a:pt x="12322" y="75"/>
                    <a:pt x="12247" y="0"/>
                    <a:pt x="1215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a:off x="3957650" y="4417425"/>
              <a:ext cx="308050" cy="8425"/>
            </a:xfrm>
            <a:custGeom>
              <a:avLst/>
              <a:gdLst/>
              <a:ahLst/>
              <a:cxnLst/>
              <a:rect l="l" t="t" r="r" b="b"/>
              <a:pathLst>
                <a:path w="12322" h="337" extrusionOk="0">
                  <a:moveTo>
                    <a:pt x="169" y="1"/>
                  </a:moveTo>
                  <a:cubicBezTo>
                    <a:pt x="76" y="1"/>
                    <a:pt x="1" y="76"/>
                    <a:pt x="1" y="169"/>
                  </a:cubicBezTo>
                  <a:cubicBezTo>
                    <a:pt x="1" y="261"/>
                    <a:pt x="76" y="336"/>
                    <a:pt x="169" y="336"/>
                  </a:cubicBezTo>
                  <a:lnTo>
                    <a:pt x="12154" y="336"/>
                  </a:lnTo>
                  <a:cubicBezTo>
                    <a:pt x="12247" y="336"/>
                    <a:pt x="12322" y="261"/>
                    <a:pt x="12322" y="169"/>
                  </a:cubicBezTo>
                  <a:cubicBezTo>
                    <a:pt x="12322" y="76"/>
                    <a:pt x="12247" y="1"/>
                    <a:pt x="12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a:off x="3997575" y="4501275"/>
              <a:ext cx="268125" cy="8375"/>
            </a:xfrm>
            <a:custGeom>
              <a:avLst/>
              <a:gdLst/>
              <a:ahLst/>
              <a:cxnLst/>
              <a:rect l="l" t="t" r="r" b="b"/>
              <a:pathLst>
                <a:path w="10725" h="335" extrusionOk="0">
                  <a:moveTo>
                    <a:pt x="167" y="0"/>
                  </a:moveTo>
                  <a:cubicBezTo>
                    <a:pt x="75" y="0"/>
                    <a:pt x="0" y="76"/>
                    <a:pt x="0" y="168"/>
                  </a:cubicBezTo>
                  <a:cubicBezTo>
                    <a:pt x="0" y="260"/>
                    <a:pt x="75" y="335"/>
                    <a:pt x="167" y="335"/>
                  </a:cubicBezTo>
                  <a:lnTo>
                    <a:pt x="10557" y="335"/>
                  </a:lnTo>
                  <a:cubicBezTo>
                    <a:pt x="10650" y="335"/>
                    <a:pt x="10725" y="260"/>
                    <a:pt x="10725" y="168"/>
                  </a:cubicBezTo>
                  <a:cubicBezTo>
                    <a:pt x="10725" y="76"/>
                    <a:pt x="10650" y="0"/>
                    <a:pt x="10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a:off x="3997575" y="4558400"/>
              <a:ext cx="268125" cy="8400"/>
            </a:xfrm>
            <a:custGeom>
              <a:avLst/>
              <a:gdLst/>
              <a:ahLst/>
              <a:cxnLst/>
              <a:rect l="l" t="t" r="r" b="b"/>
              <a:pathLst>
                <a:path w="10725" h="336" extrusionOk="0">
                  <a:moveTo>
                    <a:pt x="167" y="0"/>
                  </a:moveTo>
                  <a:cubicBezTo>
                    <a:pt x="75" y="0"/>
                    <a:pt x="0" y="75"/>
                    <a:pt x="0" y="168"/>
                  </a:cubicBezTo>
                  <a:cubicBezTo>
                    <a:pt x="0" y="261"/>
                    <a:pt x="75" y="336"/>
                    <a:pt x="167" y="336"/>
                  </a:cubicBezTo>
                  <a:lnTo>
                    <a:pt x="10557" y="336"/>
                  </a:lnTo>
                  <a:cubicBezTo>
                    <a:pt x="10650" y="336"/>
                    <a:pt x="10725" y="261"/>
                    <a:pt x="10725" y="168"/>
                  </a:cubicBezTo>
                  <a:cubicBezTo>
                    <a:pt x="10725" y="75"/>
                    <a:pt x="10650" y="0"/>
                    <a:pt x="105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a:off x="3997575" y="4618400"/>
              <a:ext cx="268125" cy="8400"/>
            </a:xfrm>
            <a:custGeom>
              <a:avLst/>
              <a:gdLst/>
              <a:ahLst/>
              <a:cxnLst/>
              <a:rect l="l" t="t" r="r" b="b"/>
              <a:pathLst>
                <a:path w="10725" h="336" extrusionOk="0">
                  <a:moveTo>
                    <a:pt x="167" y="1"/>
                  </a:moveTo>
                  <a:cubicBezTo>
                    <a:pt x="75" y="1"/>
                    <a:pt x="0" y="76"/>
                    <a:pt x="0" y="168"/>
                  </a:cubicBezTo>
                  <a:cubicBezTo>
                    <a:pt x="0" y="260"/>
                    <a:pt x="75" y="335"/>
                    <a:pt x="167" y="335"/>
                  </a:cubicBezTo>
                  <a:lnTo>
                    <a:pt x="10557" y="335"/>
                  </a:lnTo>
                  <a:cubicBezTo>
                    <a:pt x="10650" y="335"/>
                    <a:pt x="10725" y="260"/>
                    <a:pt x="10725" y="168"/>
                  </a:cubicBezTo>
                  <a:cubicBezTo>
                    <a:pt x="10725" y="76"/>
                    <a:pt x="10650" y="1"/>
                    <a:pt x="105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1"/>
            <p:cNvSpPr/>
            <p:nvPr/>
          </p:nvSpPr>
          <p:spPr>
            <a:xfrm>
              <a:off x="3963150" y="4494050"/>
              <a:ext cx="22875" cy="22850"/>
            </a:xfrm>
            <a:custGeom>
              <a:avLst/>
              <a:gdLst/>
              <a:ahLst/>
              <a:cxnLst/>
              <a:rect l="l" t="t" r="r" b="b"/>
              <a:pathLst>
                <a:path w="915" h="914" extrusionOk="0">
                  <a:moveTo>
                    <a:pt x="458" y="0"/>
                  </a:moveTo>
                  <a:cubicBezTo>
                    <a:pt x="205" y="0"/>
                    <a:pt x="0" y="205"/>
                    <a:pt x="0" y="457"/>
                  </a:cubicBezTo>
                  <a:cubicBezTo>
                    <a:pt x="0" y="709"/>
                    <a:pt x="206" y="913"/>
                    <a:pt x="458" y="913"/>
                  </a:cubicBezTo>
                  <a:cubicBezTo>
                    <a:pt x="710" y="913"/>
                    <a:pt x="915" y="709"/>
                    <a:pt x="915" y="457"/>
                  </a:cubicBezTo>
                  <a:cubicBezTo>
                    <a:pt x="915" y="204"/>
                    <a:pt x="710"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1"/>
            <p:cNvSpPr/>
            <p:nvPr/>
          </p:nvSpPr>
          <p:spPr>
            <a:xfrm>
              <a:off x="3361850" y="4651350"/>
              <a:ext cx="22875" cy="22850"/>
            </a:xfrm>
            <a:custGeom>
              <a:avLst/>
              <a:gdLst/>
              <a:ahLst/>
              <a:cxnLst/>
              <a:rect l="l" t="t" r="r" b="b"/>
              <a:pathLst>
                <a:path w="915" h="914" extrusionOk="0">
                  <a:moveTo>
                    <a:pt x="457" y="1"/>
                  </a:moveTo>
                  <a:cubicBezTo>
                    <a:pt x="204" y="1"/>
                    <a:pt x="1" y="204"/>
                    <a:pt x="1" y="457"/>
                  </a:cubicBezTo>
                  <a:cubicBezTo>
                    <a:pt x="1" y="709"/>
                    <a:pt x="204" y="914"/>
                    <a:pt x="457" y="914"/>
                  </a:cubicBezTo>
                  <a:cubicBezTo>
                    <a:pt x="709" y="914"/>
                    <a:pt x="914" y="709"/>
                    <a:pt x="914" y="457"/>
                  </a:cubicBezTo>
                  <a:cubicBezTo>
                    <a:pt x="914" y="204"/>
                    <a:pt x="709" y="1"/>
                    <a:pt x="4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3963150" y="4551150"/>
              <a:ext cx="22875" cy="22900"/>
            </a:xfrm>
            <a:custGeom>
              <a:avLst/>
              <a:gdLst/>
              <a:ahLst/>
              <a:cxnLst/>
              <a:rect l="l" t="t" r="r" b="b"/>
              <a:pathLst>
                <a:path w="915" h="916" extrusionOk="0">
                  <a:moveTo>
                    <a:pt x="458" y="1"/>
                  </a:moveTo>
                  <a:cubicBezTo>
                    <a:pt x="205" y="1"/>
                    <a:pt x="0" y="206"/>
                    <a:pt x="0" y="458"/>
                  </a:cubicBezTo>
                  <a:cubicBezTo>
                    <a:pt x="0" y="709"/>
                    <a:pt x="206" y="915"/>
                    <a:pt x="458" y="915"/>
                  </a:cubicBezTo>
                  <a:cubicBezTo>
                    <a:pt x="710" y="915"/>
                    <a:pt x="915" y="709"/>
                    <a:pt x="915" y="458"/>
                  </a:cubicBezTo>
                  <a:cubicBezTo>
                    <a:pt x="915" y="206"/>
                    <a:pt x="710" y="1"/>
                    <a:pt x="4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3963150" y="4611175"/>
              <a:ext cx="22875" cy="22850"/>
            </a:xfrm>
            <a:custGeom>
              <a:avLst/>
              <a:gdLst/>
              <a:ahLst/>
              <a:cxnLst/>
              <a:rect l="l" t="t" r="r" b="b"/>
              <a:pathLst>
                <a:path w="915" h="914" extrusionOk="0">
                  <a:moveTo>
                    <a:pt x="458" y="0"/>
                  </a:moveTo>
                  <a:cubicBezTo>
                    <a:pt x="205" y="0"/>
                    <a:pt x="0" y="205"/>
                    <a:pt x="0" y="457"/>
                  </a:cubicBezTo>
                  <a:cubicBezTo>
                    <a:pt x="0" y="709"/>
                    <a:pt x="206" y="914"/>
                    <a:pt x="458" y="914"/>
                  </a:cubicBezTo>
                  <a:cubicBezTo>
                    <a:pt x="710" y="914"/>
                    <a:pt x="915" y="709"/>
                    <a:pt x="915" y="457"/>
                  </a:cubicBezTo>
                  <a:cubicBezTo>
                    <a:pt x="915" y="204"/>
                    <a:pt x="710" y="0"/>
                    <a:pt x="4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83" name="Google Shape;583;p11"/>
          <p:cNvPicPr preferRelativeResize="0"/>
          <p:nvPr/>
        </p:nvPicPr>
        <p:blipFill>
          <a:blip r:embed="rId2">
            <a:alphaModFix amt="14000"/>
          </a:blip>
          <a:stretch>
            <a:fillRect/>
          </a:stretch>
        </p:blipFill>
        <p:spPr>
          <a:xfrm>
            <a:off x="0" y="0"/>
            <a:ext cx="9144000" cy="5143500"/>
          </a:xfrm>
          <a:prstGeom prst="rect">
            <a:avLst/>
          </a:prstGeom>
          <a:noFill/>
          <a:ln>
            <a:noFill/>
          </a:ln>
        </p:spPr>
      </p:pic>
      <p:sp>
        <p:nvSpPr>
          <p:cNvPr id="584" name="Google Shape;584;p11"/>
          <p:cNvSpPr txBox="1">
            <a:spLocks noGrp="1"/>
          </p:cNvSpPr>
          <p:nvPr>
            <p:ph type="title" hasCustomPrompt="1"/>
          </p:nvPr>
        </p:nvSpPr>
        <p:spPr>
          <a:xfrm>
            <a:off x="1123350" y="1555504"/>
            <a:ext cx="6897300" cy="1806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a:solidFill>
                  <a:schemeClr val="accent6"/>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85" name="Google Shape;585;p11"/>
          <p:cNvSpPr txBox="1">
            <a:spLocks noGrp="1"/>
          </p:cNvSpPr>
          <p:nvPr>
            <p:ph type="subTitle" idx="1"/>
          </p:nvPr>
        </p:nvSpPr>
        <p:spPr>
          <a:xfrm>
            <a:off x="1123350" y="3516925"/>
            <a:ext cx="6897300" cy="428400"/>
          </a:xfrm>
          <a:prstGeom prst="rect">
            <a:avLst/>
          </a:prstGeom>
          <a:solidFill>
            <a:schemeClr val="accent6"/>
          </a:solidFill>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8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1">
  <p:cSld name="ONE_COLUMN_TEXT_1">
    <p:spTree>
      <p:nvGrpSpPr>
        <p:cNvPr id="1" name="Shape 818"/>
        <p:cNvGrpSpPr/>
        <p:nvPr/>
      </p:nvGrpSpPr>
      <p:grpSpPr>
        <a:xfrm>
          <a:off x="0" y="0"/>
          <a:ext cx="0" cy="0"/>
          <a:chOff x="0" y="0"/>
          <a:chExt cx="0" cy="0"/>
        </a:xfrm>
      </p:grpSpPr>
      <p:pic>
        <p:nvPicPr>
          <p:cNvPr id="819" name="Google Shape;819;p17"/>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820" name="Google Shape;820;p17"/>
          <p:cNvGrpSpPr/>
          <p:nvPr/>
        </p:nvGrpSpPr>
        <p:grpSpPr>
          <a:xfrm>
            <a:off x="372025" y="321975"/>
            <a:ext cx="8400000" cy="4503300"/>
            <a:chOff x="372025" y="321975"/>
            <a:chExt cx="8400000" cy="4503300"/>
          </a:xfrm>
        </p:grpSpPr>
        <p:grpSp>
          <p:nvGrpSpPr>
            <p:cNvPr id="821" name="Google Shape;821;p17"/>
            <p:cNvGrpSpPr/>
            <p:nvPr/>
          </p:nvGrpSpPr>
          <p:grpSpPr>
            <a:xfrm>
              <a:off x="372025" y="321975"/>
              <a:ext cx="8400000" cy="4503300"/>
              <a:chOff x="372025" y="321975"/>
              <a:chExt cx="8400000" cy="4503300"/>
            </a:xfrm>
          </p:grpSpPr>
          <p:sp>
            <p:nvSpPr>
              <p:cNvPr id="822" name="Google Shape;822;p17"/>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 name="Google Shape;823;p17"/>
              <p:cNvGrpSpPr/>
              <p:nvPr/>
            </p:nvGrpSpPr>
            <p:grpSpPr>
              <a:xfrm>
                <a:off x="372025" y="321975"/>
                <a:ext cx="8400000" cy="4499700"/>
                <a:chOff x="372025" y="321975"/>
                <a:chExt cx="8400000" cy="4499700"/>
              </a:xfrm>
            </p:grpSpPr>
            <p:sp>
              <p:nvSpPr>
                <p:cNvPr id="824" name="Google Shape;824;p17"/>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7"/>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7"/>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7"/>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7"/>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7"/>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 name="Google Shape;830;p17"/>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831" name="Google Shape;831;p17"/>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832" name="Google Shape;832;p17"/>
          <p:cNvSpPr txBox="1">
            <a:spLocks noGrp="1"/>
          </p:cNvSpPr>
          <p:nvPr>
            <p:ph type="subTitle" idx="1"/>
          </p:nvPr>
        </p:nvSpPr>
        <p:spPr>
          <a:xfrm>
            <a:off x="1272075" y="2229875"/>
            <a:ext cx="3201000" cy="17172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1600"/>
              </a:spcBef>
              <a:spcAft>
                <a:spcPts val="0"/>
              </a:spcAft>
              <a:buSzPts val="1400"/>
              <a:buChar char="■"/>
              <a:defRPr/>
            </a:lvl3pPr>
            <a:lvl4pPr lvl="3" algn="ctr" rtl="0">
              <a:lnSpc>
                <a:spcPct val="100000"/>
              </a:lnSpc>
              <a:spcBef>
                <a:spcPts val="1600"/>
              </a:spcBef>
              <a:spcAft>
                <a:spcPts val="0"/>
              </a:spcAft>
              <a:buSzPts val="1400"/>
              <a:buChar char="●"/>
              <a:defRPr/>
            </a:lvl4pPr>
            <a:lvl5pPr lvl="4" algn="ctr" rtl="0">
              <a:lnSpc>
                <a:spcPct val="100000"/>
              </a:lnSpc>
              <a:spcBef>
                <a:spcPts val="1600"/>
              </a:spcBef>
              <a:spcAft>
                <a:spcPts val="0"/>
              </a:spcAft>
              <a:buSzPts val="1400"/>
              <a:buChar char="○"/>
              <a:defRPr/>
            </a:lvl5pPr>
            <a:lvl6pPr lvl="5" algn="ctr" rtl="0">
              <a:lnSpc>
                <a:spcPct val="100000"/>
              </a:lnSpc>
              <a:spcBef>
                <a:spcPts val="1600"/>
              </a:spcBef>
              <a:spcAft>
                <a:spcPts val="0"/>
              </a:spcAft>
              <a:buSzPts val="1400"/>
              <a:buChar char="■"/>
              <a:defRPr/>
            </a:lvl6pPr>
            <a:lvl7pPr lvl="6" algn="ctr" rtl="0">
              <a:lnSpc>
                <a:spcPct val="100000"/>
              </a:lnSpc>
              <a:spcBef>
                <a:spcPts val="1600"/>
              </a:spcBef>
              <a:spcAft>
                <a:spcPts val="0"/>
              </a:spcAft>
              <a:buSzPts val="1400"/>
              <a:buChar char="●"/>
              <a:defRPr/>
            </a:lvl7pPr>
            <a:lvl8pPr lvl="7" algn="ctr" rtl="0">
              <a:lnSpc>
                <a:spcPct val="100000"/>
              </a:lnSpc>
              <a:spcBef>
                <a:spcPts val="1600"/>
              </a:spcBef>
              <a:spcAft>
                <a:spcPts val="0"/>
              </a:spcAft>
              <a:buSzPts val="1400"/>
              <a:buChar char="○"/>
              <a:defRPr/>
            </a:lvl8pPr>
            <a:lvl9pPr lvl="8" algn="ctr" rtl="0">
              <a:lnSpc>
                <a:spcPct val="100000"/>
              </a:lnSpc>
              <a:spcBef>
                <a:spcPts val="1600"/>
              </a:spcBef>
              <a:spcAft>
                <a:spcPts val="1600"/>
              </a:spcAft>
              <a:buSzPts val="1400"/>
              <a:buChar char="■"/>
              <a:defRPr/>
            </a:lvl9pPr>
          </a:lstStyle>
          <a:p>
            <a:endParaRPr/>
          </a:p>
        </p:txBody>
      </p:sp>
      <p:sp>
        <p:nvSpPr>
          <p:cNvPr id="833" name="Google Shape;833;p17"/>
          <p:cNvSpPr txBox="1">
            <a:spLocks noGrp="1"/>
          </p:cNvSpPr>
          <p:nvPr>
            <p:ph type="subTitle" idx="2"/>
          </p:nvPr>
        </p:nvSpPr>
        <p:spPr>
          <a:xfrm>
            <a:off x="4964325" y="2654613"/>
            <a:ext cx="2907600" cy="863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34" name="Google Shape;834;p17"/>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835"/>
        <p:cNvGrpSpPr/>
        <p:nvPr/>
      </p:nvGrpSpPr>
      <p:grpSpPr>
        <a:xfrm>
          <a:off x="0" y="0"/>
          <a:ext cx="0" cy="0"/>
          <a:chOff x="0" y="0"/>
          <a:chExt cx="0" cy="0"/>
        </a:xfrm>
      </p:grpSpPr>
      <p:grpSp>
        <p:nvGrpSpPr>
          <p:cNvPr id="836" name="Google Shape;836;p18"/>
          <p:cNvGrpSpPr/>
          <p:nvPr/>
        </p:nvGrpSpPr>
        <p:grpSpPr>
          <a:xfrm>
            <a:off x="818830" y="3790733"/>
            <a:ext cx="757775" cy="901643"/>
            <a:chOff x="1081548" y="3586708"/>
            <a:chExt cx="975133" cy="1160266"/>
          </a:xfrm>
        </p:grpSpPr>
        <p:sp>
          <p:nvSpPr>
            <p:cNvPr id="837" name="Google Shape;837;p18"/>
            <p:cNvSpPr/>
            <p:nvPr/>
          </p:nvSpPr>
          <p:spPr>
            <a:xfrm rot="448199">
              <a:off x="1199243" y="4572582"/>
              <a:ext cx="415099" cy="148037"/>
            </a:xfrm>
            <a:custGeom>
              <a:avLst/>
              <a:gdLst/>
              <a:ahLst/>
              <a:cxnLst/>
              <a:rect l="l" t="t" r="r" b="b"/>
              <a:pathLst>
                <a:path w="18787" h="6700" extrusionOk="0">
                  <a:moveTo>
                    <a:pt x="9393" y="0"/>
                  </a:moveTo>
                  <a:cubicBezTo>
                    <a:pt x="5040" y="0"/>
                    <a:pt x="1342" y="2801"/>
                    <a:pt x="0" y="6699"/>
                  </a:cubicBezTo>
                  <a:lnTo>
                    <a:pt x="18786" y="6699"/>
                  </a:lnTo>
                  <a:cubicBezTo>
                    <a:pt x="17443" y="2803"/>
                    <a:pt x="13748" y="0"/>
                    <a:pt x="93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8"/>
            <p:cNvSpPr/>
            <p:nvPr/>
          </p:nvSpPr>
          <p:spPr>
            <a:xfrm rot="448199">
              <a:off x="1455355" y="4141939"/>
              <a:ext cx="63236" cy="528844"/>
            </a:xfrm>
            <a:custGeom>
              <a:avLst/>
              <a:gdLst/>
              <a:ahLst/>
              <a:cxnLst/>
              <a:rect l="l" t="t" r="r" b="b"/>
              <a:pathLst>
                <a:path w="2862" h="23935" extrusionOk="0">
                  <a:moveTo>
                    <a:pt x="1431" y="0"/>
                  </a:moveTo>
                  <a:cubicBezTo>
                    <a:pt x="644" y="0"/>
                    <a:pt x="0" y="644"/>
                    <a:pt x="0" y="1431"/>
                  </a:cubicBezTo>
                  <a:lnTo>
                    <a:pt x="0" y="22504"/>
                  </a:lnTo>
                  <a:cubicBezTo>
                    <a:pt x="0" y="23291"/>
                    <a:pt x="644" y="23934"/>
                    <a:pt x="1431" y="23934"/>
                  </a:cubicBezTo>
                  <a:cubicBezTo>
                    <a:pt x="2216" y="23934"/>
                    <a:pt x="2860" y="23291"/>
                    <a:pt x="2861" y="22504"/>
                  </a:cubicBezTo>
                  <a:lnTo>
                    <a:pt x="2861" y="1431"/>
                  </a:lnTo>
                  <a:cubicBezTo>
                    <a:pt x="2861" y="644"/>
                    <a:pt x="2217" y="0"/>
                    <a:pt x="1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8"/>
            <p:cNvSpPr/>
            <p:nvPr/>
          </p:nvSpPr>
          <p:spPr>
            <a:xfrm rot="448199">
              <a:off x="1381310" y="3758307"/>
              <a:ext cx="437393" cy="437371"/>
            </a:xfrm>
            <a:custGeom>
              <a:avLst/>
              <a:gdLst/>
              <a:ahLst/>
              <a:cxnLst/>
              <a:rect l="l" t="t" r="r" b="b"/>
              <a:pathLst>
                <a:path w="19796" h="19795" extrusionOk="0">
                  <a:moveTo>
                    <a:pt x="9898" y="0"/>
                  </a:moveTo>
                  <a:cubicBezTo>
                    <a:pt x="7273" y="0"/>
                    <a:pt x="4755" y="1042"/>
                    <a:pt x="2900" y="2899"/>
                  </a:cubicBezTo>
                  <a:cubicBezTo>
                    <a:pt x="1043" y="4754"/>
                    <a:pt x="0" y="7272"/>
                    <a:pt x="0" y="9897"/>
                  </a:cubicBezTo>
                  <a:cubicBezTo>
                    <a:pt x="0" y="12522"/>
                    <a:pt x="1043" y="15039"/>
                    <a:pt x="2900" y="16896"/>
                  </a:cubicBezTo>
                  <a:cubicBezTo>
                    <a:pt x="4755" y="18752"/>
                    <a:pt x="7273" y="19794"/>
                    <a:pt x="9898" y="19794"/>
                  </a:cubicBezTo>
                  <a:cubicBezTo>
                    <a:pt x="12523" y="19794"/>
                    <a:pt x="15041" y="18752"/>
                    <a:pt x="16898" y="16896"/>
                  </a:cubicBezTo>
                  <a:cubicBezTo>
                    <a:pt x="18753" y="15039"/>
                    <a:pt x="19796" y="12522"/>
                    <a:pt x="19796" y="9897"/>
                  </a:cubicBezTo>
                  <a:cubicBezTo>
                    <a:pt x="19796" y="7272"/>
                    <a:pt x="18753" y="4754"/>
                    <a:pt x="16898" y="2899"/>
                  </a:cubicBezTo>
                  <a:cubicBezTo>
                    <a:pt x="15041" y="1042"/>
                    <a:pt x="12523" y="0"/>
                    <a:pt x="98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8"/>
            <p:cNvSpPr/>
            <p:nvPr/>
          </p:nvSpPr>
          <p:spPr>
            <a:xfrm rot="448199">
              <a:off x="1101491" y="3700859"/>
              <a:ext cx="732892" cy="354647"/>
            </a:xfrm>
            <a:custGeom>
              <a:avLst/>
              <a:gdLst/>
              <a:ahLst/>
              <a:cxnLst/>
              <a:rect l="l" t="t" r="r" b="b"/>
              <a:pathLst>
                <a:path w="33170" h="16051" extrusionOk="0">
                  <a:moveTo>
                    <a:pt x="8025" y="0"/>
                  </a:moveTo>
                  <a:cubicBezTo>
                    <a:pt x="3609" y="0"/>
                    <a:pt x="0" y="3612"/>
                    <a:pt x="0" y="8025"/>
                  </a:cubicBezTo>
                  <a:cubicBezTo>
                    <a:pt x="0" y="12440"/>
                    <a:pt x="3612" y="16051"/>
                    <a:pt x="8025" y="16051"/>
                  </a:cubicBezTo>
                  <a:lnTo>
                    <a:pt x="25144" y="16051"/>
                  </a:lnTo>
                  <a:cubicBezTo>
                    <a:pt x="29558" y="16051"/>
                    <a:pt x="33168" y="12440"/>
                    <a:pt x="33170" y="8025"/>
                  </a:cubicBezTo>
                  <a:cubicBezTo>
                    <a:pt x="33170" y="3611"/>
                    <a:pt x="29558" y="0"/>
                    <a:pt x="251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8"/>
            <p:cNvSpPr/>
            <p:nvPr/>
          </p:nvSpPr>
          <p:spPr>
            <a:xfrm rot="448199">
              <a:off x="1637174" y="3633965"/>
              <a:ext cx="359839" cy="941402"/>
            </a:xfrm>
            <a:custGeom>
              <a:avLst/>
              <a:gdLst/>
              <a:ahLst/>
              <a:cxnLst/>
              <a:rect l="l" t="t" r="r" b="b"/>
              <a:pathLst>
                <a:path w="16286" h="42607" extrusionOk="0">
                  <a:moveTo>
                    <a:pt x="5123" y="1"/>
                  </a:moveTo>
                  <a:cubicBezTo>
                    <a:pt x="3640" y="1"/>
                    <a:pt x="2314" y="734"/>
                    <a:pt x="1532" y="2714"/>
                  </a:cubicBezTo>
                  <a:cubicBezTo>
                    <a:pt x="533" y="5248"/>
                    <a:pt x="937" y="7974"/>
                    <a:pt x="1963" y="10433"/>
                  </a:cubicBezTo>
                  <a:cubicBezTo>
                    <a:pt x="2595" y="11944"/>
                    <a:pt x="3540" y="13347"/>
                    <a:pt x="4099" y="14884"/>
                  </a:cubicBezTo>
                  <a:cubicBezTo>
                    <a:pt x="4634" y="16347"/>
                    <a:pt x="4694" y="18011"/>
                    <a:pt x="4617" y="19549"/>
                  </a:cubicBezTo>
                  <a:cubicBezTo>
                    <a:pt x="4421" y="23536"/>
                    <a:pt x="1698" y="26787"/>
                    <a:pt x="943" y="30634"/>
                  </a:cubicBezTo>
                  <a:cubicBezTo>
                    <a:pt x="0" y="35417"/>
                    <a:pt x="667" y="41118"/>
                    <a:pt x="6283" y="42427"/>
                  </a:cubicBezTo>
                  <a:cubicBezTo>
                    <a:pt x="6807" y="42549"/>
                    <a:pt x="7317" y="42607"/>
                    <a:pt x="7811" y="42607"/>
                  </a:cubicBezTo>
                  <a:cubicBezTo>
                    <a:pt x="11663" y="42607"/>
                    <a:pt x="14500" y="39100"/>
                    <a:pt x="14500" y="35234"/>
                  </a:cubicBezTo>
                  <a:lnTo>
                    <a:pt x="14500" y="21554"/>
                  </a:lnTo>
                  <a:cubicBezTo>
                    <a:pt x="15637" y="19403"/>
                    <a:pt x="16285" y="16955"/>
                    <a:pt x="16285" y="14353"/>
                  </a:cubicBezTo>
                  <a:cubicBezTo>
                    <a:pt x="16285" y="9987"/>
                    <a:pt x="14391" y="5760"/>
                    <a:pt x="11136" y="2847"/>
                  </a:cubicBezTo>
                  <a:cubicBezTo>
                    <a:pt x="9514" y="1398"/>
                    <a:pt x="7169" y="1"/>
                    <a:pt x="5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8"/>
            <p:cNvSpPr/>
            <p:nvPr/>
          </p:nvSpPr>
          <p:spPr>
            <a:xfrm rot="448199">
              <a:off x="1091629" y="3870125"/>
              <a:ext cx="269780" cy="95870"/>
            </a:xfrm>
            <a:custGeom>
              <a:avLst/>
              <a:gdLst/>
              <a:ahLst/>
              <a:cxnLst/>
              <a:rect l="l" t="t" r="r" b="b"/>
              <a:pathLst>
                <a:path w="12210" h="4339" extrusionOk="0">
                  <a:moveTo>
                    <a:pt x="208" y="1"/>
                  </a:moveTo>
                  <a:cubicBezTo>
                    <a:pt x="93" y="1"/>
                    <a:pt x="0" y="92"/>
                    <a:pt x="0" y="208"/>
                  </a:cubicBezTo>
                  <a:cubicBezTo>
                    <a:pt x="0" y="323"/>
                    <a:pt x="93" y="414"/>
                    <a:pt x="208" y="414"/>
                  </a:cubicBezTo>
                  <a:lnTo>
                    <a:pt x="7089" y="414"/>
                  </a:lnTo>
                  <a:lnTo>
                    <a:pt x="11847" y="4292"/>
                  </a:lnTo>
                  <a:cubicBezTo>
                    <a:pt x="11885" y="4324"/>
                    <a:pt x="11931" y="4338"/>
                    <a:pt x="11978" y="4338"/>
                  </a:cubicBezTo>
                  <a:cubicBezTo>
                    <a:pt x="12038" y="4338"/>
                    <a:pt x="12097" y="4314"/>
                    <a:pt x="12138" y="4261"/>
                  </a:cubicBezTo>
                  <a:cubicBezTo>
                    <a:pt x="12210" y="4172"/>
                    <a:pt x="12197" y="4042"/>
                    <a:pt x="12108" y="3970"/>
                  </a:cubicBezTo>
                  <a:lnTo>
                    <a:pt x="7292" y="47"/>
                  </a:lnTo>
                  <a:cubicBezTo>
                    <a:pt x="7255" y="16"/>
                    <a:pt x="7210" y="1"/>
                    <a:pt x="7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8"/>
            <p:cNvSpPr/>
            <p:nvPr/>
          </p:nvSpPr>
          <p:spPr>
            <a:xfrm rot="448199">
              <a:off x="1330623" y="3968076"/>
              <a:ext cx="37473" cy="37473"/>
            </a:xfrm>
            <a:custGeom>
              <a:avLst/>
              <a:gdLst/>
              <a:ahLst/>
              <a:cxnLst/>
              <a:rect l="l" t="t" r="r" b="b"/>
              <a:pathLst>
                <a:path w="1696" h="1696" extrusionOk="0">
                  <a:moveTo>
                    <a:pt x="848" y="0"/>
                  </a:moveTo>
                  <a:cubicBezTo>
                    <a:pt x="382" y="0"/>
                    <a:pt x="0" y="381"/>
                    <a:pt x="0" y="847"/>
                  </a:cubicBezTo>
                  <a:cubicBezTo>
                    <a:pt x="0" y="1314"/>
                    <a:pt x="382" y="1695"/>
                    <a:pt x="848" y="1695"/>
                  </a:cubicBezTo>
                  <a:cubicBezTo>
                    <a:pt x="1315" y="1695"/>
                    <a:pt x="1695" y="1314"/>
                    <a:pt x="1695" y="847"/>
                  </a:cubicBezTo>
                  <a:cubicBezTo>
                    <a:pt x="1695" y="381"/>
                    <a:pt x="1315" y="0"/>
                    <a:pt x="8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8"/>
            <p:cNvSpPr/>
            <p:nvPr/>
          </p:nvSpPr>
          <p:spPr>
            <a:xfrm rot="448199">
              <a:off x="1121684" y="3771313"/>
              <a:ext cx="243730" cy="166795"/>
            </a:xfrm>
            <a:custGeom>
              <a:avLst/>
              <a:gdLst/>
              <a:ahLst/>
              <a:cxnLst/>
              <a:rect l="l" t="t" r="r" b="b"/>
              <a:pathLst>
                <a:path w="11031" h="7549" extrusionOk="0">
                  <a:moveTo>
                    <a:pt x="10820" y="1"/>
                  </a:moveTo>
                  <a:cubicBezTo>
                    <a:pt x="10713" y="1"/>
                    <a:pt x="10618" y="85"/>
                    <a:pt x="10612" y="197"/>
                  </a:cubicBezTo>
                  <a:lnTo>
                    <a:pt x="10439" y="3999"/>
                  </a:lnTo>
                  <a:lnTo>
                    <a:pt x="4083" y="7134"/>
                  </a:lnTo>
                  <a:lnTo>
                    <a:pt x="208" y="7134"/>
                  </a:lnTo>
                  <a:cubicBezTo>
                    <a:pt x="94" y="7134"/>
                    <a:pt x="1" y="7227"/>
                    <a:pt x="1" y="7341"/>
                  </a:cubicBezTo>
                  <a:cubicBezTo>
                    <a:pt x="1" y="7456"/>
                    <a:pt x="94" y="7549"/>
                    <a:pt x="208" y="7549"/>
                  </a:cubicBezTo>
                  <a:lnTo>
                    <a:pt x="4132" y="7549"/>
                  </a:lnTo>
                  <a:cubicBezTo>
                    <a:pt x="4162" y="7549"/>
                    <a:pt x="4195" y="7541"/>
                    <a:pt x="4224" y="7527"/>
                  </a:cubicBezTo>
                  <a:lnTo>
                    <a:pt x="10732" y="4317"/>
                  </a:lnTo>
                  <a:cubicBezTo>
                    <a:pt x="10798" y="4284"/>
                    <a:pt x="10843" y="4215"/>
                    <a:pt x="10847" y="4141"/>
                  </a:cubicBezTo>
                  <a:lnTo>
                    <a:pt x="11026" y="217"/>
                  </a:lnTo>
                  <a:cubicBezTo>
                    <a:pt x="11030" y="103"/>
                    <a:pt x="10943" y="7"/>
                    <a:pt x="10828" y="1"/>
                  </a:cubicBezTo>
                  <a:cubicBezTo>
                    <a:pt x="10826" y="1"/>
                    <a:pt x="10823" y="1"/>
                    <a:pt x="10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8"/>
            <p:cNvSpPr/>
            <p:nvPr/>
          </p:nvSpPr>
          <p:spPr>
            <a:xfrm rot="448199">
              <a:off x="1348743" y="3773242"/>
              <a:ext cx="29563" cy="29563"/>
            </a:xfrm>
            <a:custGeom>
              <a:avLst/>
              <a:gdLst/>
              <a:ahLst/>
              <a:cxnLst/>
              <a:rect l="l" t="t" r="r" b="b"/>
              <a:pathLst>
                <a:path w="1338" h="1338" extrusionOk="0">
                  <a:moveTo>
                    <a:pt x="668" y="0"/>
                  </a:moveTo>
                  <a:cubicBezTo>
                    <a:pt x="301" y="0"/>
                    <a:pt x="0" y="301"/>
                    <a:pt x="0" y="668"/>
                  </a:cubicBezTo>
                  <a:cubicBezTo>
                    <a:pt x="0" y="1038"/>
                    <a:pt x="301" y="1338"/>
                    <a:pt x="668" y="1338"/>
                  </a:cubicBezTo>
                  <a:cubicBezTo>
                    <a:pt x="1035" y="1338"/>
                    <a:pt x="1338" y="1036"/>
                    <a:pt x="1338" y="668"/>
                  </a:cubicBezTo>
                  <a:cubicBezTo>
                    <a:pt x="1338" y="301"/>
                    <a:pt x="1038" y="0"/>
                    <a:pt x="6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8"/>
            <p:cNvSpPr/>
            <p:nvPr/>
          </p:nvSpPr>
          <p:spPr>
            <a:xfrm rot="448199">
              <a:off x="1141995" y="3755918"/>
              <a:ext cx="451158" cy="184471"/>
            </a:xfrm>
            <a:custGeom>
              <a:avLst/>
              <a:gdLst/>
              <a:ahLst/>
              <a:cxnLst/>
              <a:rect l="l" t="t" r="r" b="b"/>
              <a:pathLst>
                <a:path w="20419" h="8349" extrusionOk="0">
                  <a:moveTo>
                    <a:pt x="0" y="0"/>
                  </a:moveTo>
                  <a:lnTo>
                    <a:pt x="0" y="414"/>
                  </a:lnTo>
                  <a:lnTo>
                    <a:pt x="3923" y="414"/>
                  </a:lnTo>
                  <a:lnTo>
                    <a:pt x="11323" y="8259"/>
                  </a:lnTo>
                  <a:lnTo>
                    <a:pt x="20415" y="8349"/>
                  </a:lnTo>
                  <a:lnTo>
                    <a:pt x="20418" y="7935"/>
                  </a:lnTo>
                  <a:lnTo>
                    <a:pt x="11503" y="7847"/>
                  </a:lnTo>
                  <a:lnTo>
                    <a:pt x="41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8"/>
            <p:cNvSpPr/>
            <p:nvPr/>
          </p:nvSpPr>
          <p:spPr>
            <a:xfrm rot="448199">
              <a:off x="1556068" y="3947692"/>
              <a:ext cx="33562" cy="33518"/>
            </a:xfrm>
            <a:custGeom>
              <a:avLst/>
              <a:gdLst/>
              <a:ahLst/>
              <a:cxnLst/>
              <a:rect l="l" t="t" r="r" b="b"/>
              <a:pathLst>
                <a:path w="1519" h="1517" extrusionOk="0">
                  <a:moveTo>
                    <a:pt x="760" y="1"/>
                  </a:moveTo>
                  <a:cubicBezTo>
                    <a:pt x="341" y="1"/>
                    <a:pt x="1" y="340"/>
                    <a:pt x="1" y="759"/>
                  </a:cubicBezTo>
                  <a:cubicBezTo>
                    <a:pt x="1" y="1178"/>
                    <a:pt x="341" y="1517"/>
                    <a:pt x="760" y="1517"/>
                  </a:cubicBezTo>
                  <a:cubicBezTo>
                    <a:pt x="1178" y="1517"/>
                    <a:pt x="1518" y="1178"/>
                    <a:pt x="1518" y="759"/>
                  </a:cubicBezTo>
                  <a:cubicBezTo>
                    <a:pt x="1518" y="340"/>
                    <a:pt x="1178" y="1"/>
                    <a:pt x="7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8"/>
            <p:cNvSpPr/>
            <p:nvPr/>
          </p:nvSpPr>
          <p:spPr>
            <a:xfrm rot="448199">
              <a:off x="1117365" y="3708388"/>
              <a:ext cx="103095" cy="116861"/>
            </a:xfrm>
            <a:custGeom>
              <a:avLst/>
              <a:gdLst/>
              <a:ahLst/>
              <a:cxnLst/>
              <a:rect l="l" t="t" r="r" b="b"/>
              <a:pathLst>
                <a:path w="4666" h="5289" extrusionOk="0">
                  <a:moveTo>
                    <a:pt x="4251" y="0"/>
                  </a:moveTo>
                  <a:lnTo>
                    <a:pt x="4251" y="4874"/>
                  </a:lnTo>
                  <a:lnTo>
                    <a:pt x="1" y="4874"/>
                  </a:lnTo>
                  <a:lnTo>
                    <a:pt x="1" y="5289"/>
                  </a:lnTo>
                  <a:lnTo>
                    <a:pt x="4666" y="5289"/>
                  </a:lnTo>
                  <a:lnTo>
                    <a:pt x="46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8"/>
            <p:cNvSpPr/>
            <p:nvPr/>
          </p:nvSpPr>
          <p:spPr>
            <a:xfrm rot="448199">
              <a:off x="1210047" y="3695309"/>
              <a:ext cx="27597" cy="27575"/>
            </a:xfrm>
            <a:custGeom>
              <a:avLst/>
              <a:gdLst/>
              <a:ahLst/>
              <a:cxnLst/>
              <a:rect l="l" t="t" r="r" b="b"/>
              <a:pathLst>
                <a:path w="1249" h="1248" extrusionOk="0">
                  <a:moveTo>
                    <a:pt x="624" y="0"/>
                  </a:moveTo>
                  <a:cubicBezTo>
                    <a:pt x="280" y="0"/>
                    <a:pt x="1" y="279"/>
                    <a:pt x="1" y="624"/>
                  </a:cubicBezTo>
                  <a:cubicBezTo>
                    <a:pt x="1" y="969"/>
                    <a:pt x="280" y="1248"/>
                    <a:pt x="624" y="1248"/>
                  </a:cubicBezTo>
                  <a:cubicBezTo>
                    <a:pt x="969" y="1248"/>
                    <a:pt x="1248" y="969"/>
                    <a:pt x="1248" y="624"/>
                  </a:cubicBezTo>
                  <a:cubicBezTo>
                    <a:pt x="1248" y="279"/>
                    <a:pt x="969" y="0"/>
                    <a:pt x="6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8"/>
            <p:cNvSpPr/>
            <p:nvPr/>
          </p:nvSpPr>
          <p:spPr>
            <a:xfrm rot="448199">
              <a:off x="1456382" y="3745409"/>
              <a:ext cx="72229" cy="254137"/>
            </a:xfrm>
            <a:custGeom>
              <a:avLst/>
              <a:gdLst/>
              <a:ahLst/>
              <a:cxnLst/>
              <a:rect l="l" t="t" r="r" b="b"/>
              <a:pathLst>
                <a:path w="3269" h="11502" extrusionOk="0">
                  <a:moveTo>
                    <a:pt x="2854" y="0"/>
                  </a:moveTo>
                  <a:lnTo>
                    <a:pt x="2854" y="2940"/>
                  </a:lnTo>
                  <a:lnTo>
                    <a:pt x="0" y="5526"/>
                  </a:lnTo>
                  <a:lnTo>
                    <a:pt x="0" y="11501"/>
                  </a:lnTo>
                  <a:lnTo>
                    <a:pt x="415" y="11501"/>
                  </a:lnTo>
                  <a:lnTo>
                    <a:pt x="415" y="5709"/>
                  </a:lnTo>
                  <a:lnTo>
                    <a:pt x="3269" y="3124"/>
                  </a:lnTo>
                  <a:lnTo>
                    <a:pt x="32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8"/>
            <p:cNvSpPr/>
            <p:nvPr/>
          </p:nvSpPr>
          <p:spPr>
            <a:xfrm rot="448199">
              <a:off x="1430645" y="3980801"/>
              <a:ext cx="31574" cy="31530"/>
            </a:xfrm>
            <a:custGeom>
              <a:avLst/>
              <a:gdLst/>
              <a:ahLst/>
              <a:cxnLst/>
              <a:rect l="l" t="t" r="r" b="b"/>
              <a:pathLst>
                <a:path w="1429" h="1427" extrusionOk="0">
                  <a:moveTo>
                    <a:pt x="715" y="1"/>
                  </a:moveTo>
                  <a:cubicBezTo>
                    <a:pt x="321" y="1"/>
                    <a:pt x="1" y="321"/>
                    <a:pt x="1" y="715"/>
                  </a:cubicBezTo>
                  <a:cubicBezTo>
                    <a:pt x="1" y="1108"/>
                    <a:pt x="321" y="1427"/>
                    <a:pt x="715" y="1427"/>
                  </a:cubicBezTo>
                  <a:cubicBezTo>
                    <a:pt x="1108" y="1427"/>
                    <a:pt x="1428" y="1108"/>
                    <a:pt x="1428" y="715"/>
                  </a:cubicBezTo>
                  <a:cubicBezTo>
                    <a:pt x="1428" y="321"/>
                    <a:pt x="1108" y="1"/>
                    <a:pt x="7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8"/>
            <p:cNvSpPr/>
            <p:nvPr/>
          </p:nvSpPr>
          <p:spPr>
            <a:xfrm rot="448199">
              <a:off x="1407896" y="3696379"/>
              <a:ext cx="163547" cy="188471"/>
            </a:xfrm>
            <a:custGeom>
              <a:avLst/>
              <a:gdLst/>
              <a:ahLst/>
              <a:cxnLst/>
              <a:rect l="l" t="t" r="r" b="b"/>
              <a:pathLst>
                <a:path w="7402" h="8530" extrusionOk="0">
                  <a:moveTo>
                    <a:pt x="305" y="1"/>
                  </a:moveTo>
                  <a:cubicBezTo>
                    <a:pt x="205" y="5"/>
                    <a:pt x="96" y="88"/>
                    <a:pt x="92" y="203"/>
                  </a:cubicBezTo>
                  <a:lnTo>
                    <a:pt x="3" y="3590"/>
                  </a:lnTo>
                  <a:cubicBezTo>
                    <a:pt x="0" y="3662"/>
                    <a:pt x="34" y="3729"/>
                    <a:pt x="93" y="3768"/>
                  </a:cubicBezTo>
                  <a:lnTo>
                    <a:pt x="7048" y="8494"/>
                  </a:lnTo>
                  <a:cubicBezTo>
                    <a:pt x="7084" y="8520"/>
                    <a:pt x="7124" y="8530"/>
                    <a:pt x="7164" y="8530"/>
                  </a:cubicBezTo>
                  <a:cubicBezTo>
                    <a:pt x="7230" y="8530"/>
                    <a:pt x="7294" y="8498"/>
                    <a:pt x="7337" y="8438"/>
                  </a:cubicBezTo>
                  <a:cubicBezTo>
                    <a:pt x="7402" y="8344"/>
                    <a:pt x="7377" y="8215"/>
                    <a:pt x="7281" y="8151"/>
                  </a:cubicBezTo>
                  <a:lnTo>
                    <a:pt x="421" y="3489"/>
                  </a:lnTo>
                  <a:lnTo>
                    <a:pt x="506" y="213"/>
                  </a:lnTo>
                  <a:cubicBezTo>
                    <a:pt x="508" y="98"/>
                    <a:pt x="419" y="4"/>
                    <a:pt x="3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8"/>
            <p:cNvSpPr/>
            <p:nvPr/>
          </p:nvSpPr>
          <p:spPr>
            <a:xfrm rot="448199">
              <a:off x="1541589" y="3876264"/>
              <a:ext cx="33518" cy="33518"/>
            </a:xfrm>
            <a:custGeom>
              <a:avLst/>
              <a:gdLst/>
              <a:ahLst/>
              <a:cxnLst/>
              <a:rect l="l" t="t" r="r" b="b"/>
              <a:pathLst>
                <a:path w="1517" h="1517" extrusionOk="0">
                  <a:moveTo>
                    <a:pt x="759" y="1"/>
                  </a:moveTo>
                  <a:cubicBezTo>
                    <a:pt x="340" y="1"/>
                    <a:pt x="1" y="340"/>
                    <a:pt x="1" y="759"/>
                  </a:cubicBezTo>
                  <a:cubicBezTo>
                    <a:pt x="1" y="1176"/>
                    <a:pt x="340" y="1517"/>
                    <a:pt x="759" y="1517"/>
                  </a:cubicBezTo>
                  <a:cubicBezTo>
                    <a:pt x="1177" y="1517"/>
                    <a:pt x="1517" y="1176"/>
                    <a:pt x="1517" y="759"/>
                  </a:cubicBezTo>
                  <a:cubicBezTo>
                    <a:pt x="1517" y="340"/>
                    <a:pt x="1177" y="1"/>
                    <a:pt x="7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8"/>
            <p:cNvSpPr/>
            <p:nvPr/>
          </p:nvSpPr>
          <p:spPr>
            <a:xfrm rot="448199">
              <a:off x="1306695" y="3694565"/>
              <a:ext cx="185841" cy="40058"/>
            </a:xfrm>
            <a:custGeom>
              <a:avLst/>
              <a:gdLst/>
              <a:ahLst/>
              <a:cxnLst/>
              <a:rect l="l" t="t" r="r" b="b"/>
              <a:pathLst>
                <a:path w="8411" h="1813" extrusionOk="0">
                  <a:moveTo>
                    <a:pt x="0" y="0"/>
                  </a:moveTo>
                  <a:lnTo>
                    <a:pt x="0" y="1813"/>
                  </a:lnTo>
                  <a:lnTo>
                    <a:pt x="8411" y="1813"/>
                  </a:lnTo>
                  <a:lnTo>
                    <a:pt x="8411" y="1397"/>
                  </a:lnTo>
                  <a:lnTo>
                    <a:pt x="415" y="1397"/>
                  </a:lnTo>
                  <a:lnTo>
                    <a:pt x="4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8"/>
            <p:cNvSpPr/>
            <p:nvPr/>
          </p:nvSpPr>
          <p:spPr>
            <a:xfrm rot="448199">
              <a:off x="1471933" y="3729510"/>
              <a:ext cx="25630" cy="25630"/>
            </a:xfrm>
            <a:custGeom>
              <a:avLst/>
              <a:gdLst/>
              <a:ahLst/>
              <a:cxnLst/>
              <a:rect l="l" t="t" r="r" b="b"/>
              <a:pathLst>
                <a:path w="1160" h="1160" extrusionOk="0">
                  <a:moveTo>
                    <a:pt x="580" y="0"/>
                  </a:moveTo>
                  <a:cubicBezTo>
                    <a:pt x="259" y="0"/>
                    <a:pt x="0" y="259"/>
                    <a:pt x="0" y="580"/>
                  </a:cubicBezTo>
                  <a:cubicBezTo>
                    <a:pt x="0" y="900"/>
                    <a:pt x="259" y="1159"/>
                    <a:pt x="580" y="1159"/>
                  </a:cubicBezTo>
                  <a:cubicBezTo>
                    <a:pt x="900" y="1159"/>
                    <a:pt x="1159" y="900"/>
                    <a:pt x="1159" y="580"/>
                  </a:cubicBezTo>
                  <a:cubicBezTo>
                    <a:pt x="1159" y="259"/>
                    <a:pt x="900" y="0"/>
                    <a:pt x="5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8"/>
            <p:cNvSpPr/>
            <p:nvPr/>
          </p:nvSpPr>
          <p:spPr>
            <a:xfrm rot="448199">
              <a:off x="1186301" y="4113114"/>
              <a:ext cx="141121" cy="83342"/>
            </a:xfrm>
            <a:custGeom>
              <a:avLst/>
              <a:gdLst/>
              <a:ahLst/>
              <a:cxnLst/>
              <a:rect l="l" t="t" r="r" b="b"/>
              <a:pathLst>
                <a:path w="6387" h="3772" extrusionOk="0">
                  <a:moveTo>
                    <a:pt x="6087" y="2981"/>
                  </a:moveTo>
                  <a:cubicBezTo>
                    <a:pt x="6091" y="2982"/>
                    <a:pt x="6095" y="2984"/>
                    <a:pt x="6095" y="2987"/>
                  </a:cubicBezTo>
                  <a:cubicBezTo>
                    <a:pt x="6092" y="2985"/>
                    <a:pt x="6089" y="2983"/>
                    <a:pt x="6087" y="2981"/>
                  </a:cubicBezTo>
                  <a:close/>
                  <a:moveTo>
                    <a:pt x="870" y="3159"/>
                  </a:moveTo>
                  <a:lnTo>
                    <a:pt x="870" y="3159"/>
                  </a:lnTo>
                  <a:cubicBezTo>
                    <a:pt x="870" y="3159"/>
                    <a:pt x="870" y="3159"/>
                    <a:pt x="870" y="3159"/>
                  </a:cubicBezTo>
                  <a:lnTo>
                    <a:pt x="870" y="3159"/>
                  </a:lnTo>
                  <a:close/>
                  <a:moveTo>
                    <a:pt x="3027" y="1"/>
                  </a:moveTo>
                  <a:cubicBezTo>
                    <a:pt x="2848" y="1"/>
                    <a:pt x="2691" y="144"/>
                    <a:pt x="2669" y="325"/>
                  </a:cubicBezTo>
                  <a:cubicBezTo>
                    <a:pt x="2660" y="392"/>
                    <a:pt x="2673" y="464"/>
                    <a:pt x="2700" y="524"/>
                  </a:cubicBezTo>
                  <a:cubicBezTo>
                    <a:pt x="2626" y="534"/>
                    <a:pt x="2553" y="552"/>
                    <a:pt x="2480" y="570"/>
                  </a:cubicBezTo>
                  <a:lnTo>
                    <a:pt x="2480" y="570"/>
                  </a:lnTo>
                  <a:cubicBezTo>
                    <a:pt x="2492" y="383"/>
                    <a:pt x="2356" y="219"/>
                    <a:pt x="2166" y="196"/>
                  </a:cubicBezTo>
                  <a:cubicBezTo>
                    <a:pt x="2152" y="195"/>
                    <a:pt x="2138" y="194"/>
                    <a:pt x="2124" y="194"/>
                  </a:cubicBezTo>
                  <a:cubicBezTo>
                    <a:pt x="1947" y="194"/>
                    <a:pt x="1793" y="326"/>
                    <a:pt x="1772" y="507"/>
                  </a:cubicBezTo>
                  <a:cubicBezTo>
                    <a:pt x="1757" y="618"/>
                    <a:pt x="1799" y="720"/>
                    <a:pt x="1870" y="796"/>
                  </a:cubicBezTo>
                  <a:cubicBezTo>
                    <a:pt x="1789" y="836"/>
                    <a:pt x="1706" y="926"/>
                    <a:pt x="1636" y="926"/>
                  </a:cubicBezTo>
                  <a:cubicBezTo>
                    <a:pt x="1617" y="778"/>
                    <a:pt x="1493" y="631"/>
                    <a:pt x="1322" y="611"/>
                  </a:cubicBezTo>
                  <a:cubicBezTo>
                    <a:pt x="1308" y="609"/>
                    <a:pt x="1294" y="609"/>
                    <a:pt x="1280" y="609"/>
                  </a:cubicBezTo>
                  <a:cubicBezTo>
                    <a:pt x="1103" y="609"/>
                    <a:pt x="947" y="741"/>
                    <a:pt x="925" y="921"/>
                  </a:cubicBezTo>
                  <a:cubicBezTo>
                    <a:pt x="906" y="1092"/>
                    <a:pt x="1008" y="1249"/>
                    <a:pt x="1164" y="1301"/>
                  </a:cubicBezTo>
                  <a:cubicBezTo>
                    <a:pt x="1099" y="1365"/>
                    <a:pt x="1036" y="1434"/>
                    <a:pt x="978" y="1504"/>
                  </a:cubicBezTo>
                  <a:cubicBezTo>
                    <a:pt x="922" y="1414"/>
                    <a:pt x="829" y="1349"/>
                    <a:pt x="716" y="1335"/>
                  </a:cubicBezTo>
                  <a:cubicBezTo>
                    <a:pt x="702" y="1333"/>
                    <a:pt x="689" y="1333"/>
                    <a:pt x="676" y="1333"/>
                  </a:cubicBezTo>
                  <a:cubicBezTo>
                    <a:pt x="504" y="1333"/>
                    <a:pt x="391" y="1472"/>
                    <a:pt x="370" y="1654"/>
                  </a:cubicBezTo>
                  <a:cubicBezTo>
                    <a:pt x="347" y="1847"/>
                    <a:pt x="355" y="2007"/>
                    <a:pt x="723" y="2056"/>
                  </a:cubicBezTo>
                  <a:cubicBezTo>
                    <a:pt x="501" y="2113"/>
                    <a:pt x="599" y="2209"/>
                    <a:pt x="566" y="2293"/>
                  </a:cubicBezTo>
                  <a:cubicBezTo>
                    <a:pt x="533" y="2278"/>
                    <a:pt x="471" y="2263"/>
                    <a:pt x="433" y="2258"/>
                  </a:cubicBezTo>
                  <a:cubicBezTo>
                    <a:pt x="418" y="2256"/>
                    <a:pt x="404" y="2255"/>
                    <a:pt x="390" y="2255"/>
                  </a:cubicBezTo>
                  <a:cubicBezTo>
                    <a:pt x="210" y="2255"/>
                    <a:pt x="46" y="2386"/>
                    <a:pt x="25" y="2567"/>
                  </a:cubicBezTo>
                  <a:cubicBezTo>
                    <a:pt x="1" y="2763"/>
                    <a:pt x="151" y="2934"/>
                    <a:pt x="347" y="2957"/>
                  </a:cubicBezTo>
                  <a:cubicBezTo>
                    <a:pt x="347" y="2957"/>
                    <a:pt x="348" y="2957"/>
                    <a:pt x="348" y="2957"/>
                  </a:cubicBezTo>
                  <a:cubicBezTo>
                    <a:pt x="352" y="2957"/>
                    <a:pt x="345" y="2952"/>
                    <a:pt x="364" y="2952"/>
                  </a:cubicBezTo>
                  <a:cubicBezTo>
                    <a:pt x="370" y="2952"/>
                    <a:pt x="379" y="2952"/>
                    <a:pt x="393" y="2954"/>
                  </a:cubicBezTo>
                  <a:lnTo>
                    <a:pt x="393" y="2954"/>
                  </a:lnTo>
                  <a:lnTo>
                    <a:pt x="391" y="2971"/>
                  </a:lnTo>
                  <a:cubicBezTo>
                    <a:pt x="384" y="3034"/>
                    <a:pt x="335" y="3094"/>
                    <a:pt x="341" y="3094"/>
                  </a:cubicBezTo>
                  <a:lnTo>
                    <a:pt x="870" y="3159"/>
                  </a:lnTo>
                  <a:lnTo>
                    <a:pt x="870" y="3159"/>
                  </a:lnTo>
                  <a:cubicBezTo>
                    <a:pt x="866" y="3158"/>
                    <a:pt x="873" y="3081"/>
                    <a:pt x="880" y="3030"/>
                  </a:cubicBezTo>
                  <a:cubicBezTo>
                    <a:pt x="1022" y="1874"/>
                    <a:pt x="2001" y="1037"/>
                    <a:pt x="3136" y="1037"/>
                  </a:cubicBezTo>
                  <a:cubicBezTo>
                    <a:pt x="3229" y="1037"/>
                    <a:pt x="3322" y="1043"/>
                    <a:pt x="3417" y="1055"/>
                  </a:cubicBezTo>
                  <a:cubicBezTo>
                    <a:pt x="4667" y="1206"/>
                    <a:pt x="5558" y="2322"/>
                    <a:pt x="5408" y="3572"/>
                  </a:cubicBezTo>
                  <a:cubicBezTo>
                    <a:pt x="5401" y="3623"/>
                    <a:pt x="5391" y="3706"/>
                    <a:pt x="5387" y="3707"/>
                  </a:cubicBezTo>
                  <a:lnTo>
                    <a:pt x="5387" y="3707"/>
                  </a:lnTo>
                  <a:lnTo>
                    <a:pt x="5387" y="3707"/>
                  </a:lnTo>
                  <a:lnTo>
                    <a:pt x="5387" y="3707"/>
                  </a:lnTo>
                  <a:cubicBezTo>
                    <a:pt x="5387" y="3707"/>
                    <a:pt x="5387" y="3707"/>
                    <a:pt x="5387" y="3707"/>
                  </a:cubicBezTo>
                  <a:cubicBezTo>
                    <a:pt x="5387" y="3707"/>
                    <a:pt x="5387" y="3707"/>
                    <a:pt x="5387" y="3707"/>
                  </a:cubicBezTo>
                  <a:lnTo>
                    <a:pt x="5387" y="3707"/>
                  </a:lnTo>
                  <a:lnTo>
                    <a:pt x="5916" y="3771"/>
                  </a:lnTo>
                  <a:cubicBezTo>
                    <a:pt x="5920" y="3771"/>
                    <a:pt x="5940" y="3738"/>
                    <a:pt x="5947" y="3682"/>
                  </a:cubicBezTo>
                  <a:lnTo>
                    <a:pt x="5954" y="3625"/>
                  </a:lnTo>
                  <a:lnTo>
                    <a:pt x="5954" y="3625"/>
                  </a:lnTo>
                  <a:cubicBezTo>
                    <a:pt x="5966" y="3626"/>
                    <a:pt x="5978" y="3627"/>
                    <a:pt x="5990" y="3627"/>
                  </a:cubicBezTo>
                  <a:cubicBezTo>
                    <a:pt x="6171" y="3627"/>
                    <a:pt x="6353" y="3522"/>
                    <a:pt x="6374" y="3345"/>
                  </a:cubicBezTo>
                  <a:cubicBezTo>
                    <a:pt x="6387" y="3150"/>
                    <a:pt x="6288" y="3006"/>
                    <a:pt x="6093" y="2980"/>
                  </a:cubicBezTo>
                  <a:cubicBezTo>
                    <a:pt x="6089" y="2980"/>
                    <a:pt x="6087" y="2979"/>
                    <a:pt x="6085" y="2979"/>
                  </a:cubicBezTo>
                  <a:lnTo>
                    <a:pt x="6085" y="2979"/>
                  </a:lnTo>
                  <a:cubicBezTo>
                    <a:pt x="5950" y="2868"/>
                    <a:pt x="5984" y="2779"/>
                    <a:pt x="5962" y="2685"/>
                  </a:cubicBezTo>
                  <a:lnTo>
                    <a:pt x="5962" y="2685"/>
                  </a:lnTo>
                  <a:cubicBezTo>
                    <a:pt x="5966" y="2685"/>
                    <a:pt x="5971" y="2686"/>
                    <a:pt x="5975" y="2686"/>
                  </a:cubicBezTo>
                  <a:cubicBezTo>
                    <a:pt x="6149" y="2686"/>
                    <a:pt x="6264" y="2550"/>
                    <a:pt x="6285" y="2369"/>
                  </a:cubicBezTo>
                  <a:cubicBezTo>
                    <a:pt x="6308" y="2173"/>
                    <a:pt x="6149" y="1994"/>
                    <a:pt x="5955" y="1971"/>
                  </a:cubicBezTo>
                  <a:cubicBezTo>
                    <a:pt x="5940" y="1970"/>
                    <a:pt x="5925" y="1969"/>
                    <a:pt x="5910" y="1969"/>
                  </a:cubicBezTo>
                  <a:cubicBezTo>
                    <a:pt x="5819" y="1969"/>
                    <a:pt x="5730" y="2002"/>
                    <a:pt x="5666" y="2057"/>
                  </a:cubicBezTo>
                  <a:lnTo>
                    <a:pt x="5656" y="2107"/>
                  </a:lnTo>
                  <a:cubicBezTo>
                    <a:pt x="5608" y="2013"/>
                    <a:pt x="5555" y="1884"/>
                    <a:pt x="5490" y="1884"/>
                  </a:cubicBezTo>
                  <a:cubicBezTo>
                    <a:pt x="5663" y="1662"/>
                    <a:pt x="5770" y="1685"/>
                    <a:pt x="5790" y="1525"/>
                  </a:cubicBezTo>
                  <a:cubicBezTo>
                    <a:pt x="5813" y="1329"/>
                    <a:pt x="5633" y="1120"/>
                    <a:pt x="5437" y="1097"/>
                  </a:cubicBezTo>
                  <a:cubicBezTo>
                    <a:pt x="5421" y="1096"/>
                    <a:pt x="5408" y="1095"/>
                    <a:pt x="5395" y="1095"/>
                  </a:cubicBezTo>
                  <a:cubicBezTo>
                    <a:pt x="5266" y="1095"/>
                    <a:pt x="5234" y="1182"/>
                    <a:pt x="5020" y="1299"/>
                  </a:cubicBezTo>
                  <a:lnTo>
                    <a:pt x="5020" y="1296"/>
                  </a:lnTo>
                  <a:cubicBezTo>
                    <a:pt x="5025" y="1258"/>
                    <a:pt x="4976" y="1213"/>
                    <a:pt x="4927" y="1172"/>
                  </a:cubicBezTo>
                  <a:cubicBezTo>
                    <a:pt x="4972" y="1120"/>
                    <a:pt x="5026" y="1056"/>
                    <a:pt x="5035" y="983"/>
                  </a:cubicBezTo>
                  <a:cubicBezTo>
                    <a:pt x="5058" y="788"/>
                    <a:pt x="4977" y="617"/>
                    <a:pt x="4783" y="592"/>
                  </a:cubicBezTo>
                  <a:cubicBezTo>
                    <a:pt x="4769" y="591"/>
                    <a:pt x="4755" y="590"/>
                    <a:pt x="4741" y="590"/>
                  </a:cubicBezTo>
                  <a:cubicBezTo>
                    <a:pt x="4603" y="590"/>
                    <a:pt x="4490" y="672"/>
                    <a:pt x="4478" y="798"/>
                  </a:cubicBezTo>
                  <a:lnTo>
                    <a:pt x="4478" y="799"/>
                  </a:lnTo>
                  <a:lnTo>
                    <a:pt x="4478" y="799"/>
                  </a:lnTo>
                  <a:cubicBezTo>
                    <a:pt x="4475" y="775"/>
                    <a:pt x="4304" y="681"/>
                    <a:pt x="4242" y="674"/>
                  </a:cubicBezTo>
                  <a:lnTo>
                    <a:pt x="4226" y="671"/>
                  </a:lnTo>
                  <a:lnTo>
                    <a:pt x="4226" y="671"/>
                  </a:lnTo>
                  <a:cubicBezTo>
                    <a:pt x="4227" y="671"/>
                    <a:pt x="4228" y="671"/>
                    <a:pt x="4229" y="671"/>
                  </a:cubicBezTo>
                  <a:cubicBezTo>
                    <a:pt x="4260" y="671"/>
                    <a:pt x="4281" y="580"/>
                    <a:pt x="4288" y="514"/>
                  </a:cubicBezTo>
                  <a:cubicBezTo>
                    <a:pt x="4311" y="319"/>
                    <a:pt x="4168" y="152"/>
                    <a:pt x="3970" y="126"/>
                  </a:cubicBezTo>
                  <a:cubicBezTo>
                    <a:pt x="3949" y="124"/>
                    <a:pt x="3928" y="122"/>
                    <a:pt x="3908" y="122"/>
                  </a:cubicBezTo>
                  <a:cubicBezTo>
                    <a:pt x="3740" y="122"/>
                    <a:pt x="3600" y="206"/>
                    <a:pt x="3577" y="382"/>
                  </a:cubicBezTo>
                  <a:cubicBezTo>
                    <a:pt x="3574" y="407"/>
                    <a:pt x="3574" y="409"/>
                    <a:pt x="3579" y="409"/>
                  </a:cubicBezTo>
                  <a:lnTo>
                    <a:pt x="3579" y="409"/>
                  </a:lnTo>
                  <a:cubicBezTo>
                    <a:pt x="3558" y="409"/>
                    <a:pt x="3538" y="411"/>
                    <a:pt x="3518" y="411"/>
                  </a:cubicBezTo>
                  <a:cubicBezTo>
                    <a:pt x="3508" y="411"/>
                    <a:pt x="3497" y="410"/>
                    <a:pt x="3487" y="409"/>
                  </a:cubicBezTo>
                  <a:cubicBezTo>
                    <a:pt x="3473" y="407"/>
                    <a:pt x="3459" y="407"/>
                    <a:pt x="3446" y="407"/>
                  </a:cubicBezTo>
                  <a:cubicBezTo>
                    <a:pt x="3419" y="407"/>
                    <a:pt x="3392" y="409"/>
                    <a:pt x="3367" y="409"/>
                  </a:cubicBezTo>
                  <a:cubicBezTo>
                    <a:pt x="3374" y="409"/>
                    <a:pt x="3377" y="404"/>
                    <a:pt x="3381" y="375"/>
                  </a:cubicBezTo>
                  <a:cubicBezTo>
                    <a:pt x="3404" y="180"/>
                    <a:pt x="3262" y="26"/>
                    <a:pt x="3066" y="3"/>
                  </a:cubicBezTo>
                  <a:cubicBezTo>
                    <a:pt x="3053" y="2"/>
                    <a:pt x="3040" y="1"/>
                    <a:pt x="30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8"/>
            <p:cNvSpPr/>
            <p:nvPr/>
          </p:nvSpPr>
          <p:spPr>
            <a:xfrm rot="448199">
              <a:off x="1226441" y="4149285"/>
              <a:ext cx="25652" cy="24437"/>
            </a:xfrm>
            <a:custGeom>
              <a:avLst/>
              <a:gdLst/>
              <a:ahLst/>
              <a:cxnLst/>
              <a:rect l="l" t="t" r="r" b="b"/>
              <a:pathLst>
                <a:path w="1161" h="1106" extrusionOk="0">
                  <a:moveTo>
                    <a:pt x="577" y="0"/>
                  </a:moveTo>
                  <a:cubicBezTo>
                    <a:pt x="297" y="0"/>
                    <a:pt x="58" y="213"/>
                    <a:pt x="30" y="498"/>
                  </a:cubicBezTo>
                  <a:cubicBezTo>
                    <a:pt x="0" y="801"/>
                    <a:pt x="222" y="1072"/>
                    <a:pt x="525" y="1103"/>
                  </a:cubicBezTo>
                  <a:cubicBezTo>
                    <a:pt x="544" y="1105"/>
                    <a:pt x="562" y="1106"/>
                    <a:pt x="580" y="1106"/>
                  </a:cubicBezTo>
                  <a:cubicBezTo>
                    <a:pt x="862" y="1106"/>
                    <a:pt x="1101" y="893"/>
                    <a:pt x="1130" y="607"/>
                  </a:cubicBezTo>
                  <a:cubicBezTo>
                    <a:pt x="1160" y="304"/>
                    <a:pt x="937" y="33"/>
                    <a:pt x="634" y="3"/>
                  </a:cubicBezTo>
                  <a:cubicBezTo>
                    <a:pt x="615" y="1"/>
                    <a:pt x="596" y="0"/>
                    <a:pt x="5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8"/>
            <p:cNvSpPr/>
            <p:nvPr/>
          </p:nvSpPr>
          <p:spPr>
            <a:xfrm rot="448199">
              <a:off x="1261483" y="4170774"/>
              <a:ext cx="25697" cy="24459"/>
            </a:xfrm>
            <a:custGeom>
              <a:avLst/>
              <a:gdLst/>
              <a:ahLst/>
              <a:cxnLst/>
              <a:rect l="l" t="t" r="r" b="b"/>
              <a:pathLst>
                <a:path w="1163" h="1107" extrusionOk="0">
                  <a:moveTo>
                    <a:pt x="578" y="0"/>
                  </a:moveTo>
                  <a:cubicBezTo>
                    <a:pt x="299" y="0"/>
                    <a:pt x="60" y="213"/>
                    <a:pt x="32" y="498"/>
                  </a:cubicBezTo>
                  <a:cubicBezTo>
                    <a:pt x="1" y="802"/>
                    <a:pt x="222" y="1072"/>
                    <a:pt x="527" y="1103"/>
                  </a:cubicBezTo>
                  <a:cubicBezTo>
                    <a:pt x="546" y="1105"/>
                    <a:pt x="564" y="1106"/>
                    <a:pt x="582" y="1106"/>
                  </a:cubicBezTo>
                  <a:cubicBezTo>
                    <a:pt x="862" y="1106"/>
                    <a:pt x="1103" y="893"/>
                    <a:pt x="1131" y="607"/>
                  </a:cubicBezTo>
                  <a:cubicBezTo>
                    <a:pt x="1162" y="304"/>
                    <a:pt x="941" y="33"/>
                    <a:pt x="636" y="3"/>
                  </a:cubicBezTo>
                  <a:cubicBezTo>
                    <a:pt x="617" y="1"/>
                    <a:pt x="597" y="0"/>
                    <a:pt x="5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8"/>
            <p:cNvSpPr/>
            <p:nvPr/>
          </p:nvSpPr>
          <p:spPr>
            <a:xfrm rot="448199">
              <a:off x="1278862" y="4219205"/>
              <a:ext cx="226982" cy="226982"/>
            </a:xfrm>
            <a:custGeom>
              <a:avLst/>
              <a:gdLst/>
              <a:ahLst/>
              <a:cxnLst/>
              <a:rect l="l" t="t" r="r" b="b"/>
              <a:pathLst>
                <a:path w="10273" h="10273" extrusionOk="0">
                  <a:moveTo>
                    <a:pt x="5139" y="1"/>
                  </a:moveTo>
                  <a:cubicBezTo>
                    <a:pt x="5138" y="1"/>
                    <a:pt x="5137" y="1"/>
                    <a:pt x="5136" y="1"/>
                  </a:cubicBezTo>
                  <a:cubicBezTo>
                    <a:pt x="2301" y="1"/>
                    <a:pt x="1" y="2300"/>
                    <a:pt x="1" y="5137"/>
                  </a:cubicBezTo>
                  <a:cubicBezTo>
                    <a:pt x="1" y="7972"/>
                    <a:pt x="2301" y="10272"/>
                    <a:pt x="5136" y="10272"/>
                  </a:cubicBezTo>
                  <a:cubicBezTo>
                    <a:pt x="7972" y="10272"/>
                    <a:pt x="10272" y="7972"/>
                    <a:pt x="10272" y="5137"/>
                  </a:cubicBezTo>
                  <a:cubicBezTo>
                    <a:pt x="10272" y="2299"/>
                    <a:pt x="7975" y="1"/>
                    <a:pt x="51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8"/>
            <p:cNvSpPr/>
            <p:nvPr/>
          </p:nvSpPr>
          <p:spPr>
            <a:xfrm rot="448199">
              <a:off x="1329218" y="4272717"/>
              <a:ext cx="122031" cy="122031"/>
            </a:xfrm>
            <a:custGeom>
              <a:avLst/>
              <a:gdLst/>
              <a:ahLst/>
              <a:cxnLst/>
              <a:rect l="l" t="t" r="r" b="b"/>
              <a:pathLst>
                <a:path w="5523" h="5523" extrusionOk="0">
                  <a:moveTo>
                    <a:pt x="2762" y="0"/>
                  </a:moveTo>
                  <a:cubicBezTo>
                    <a:pt x="1235" y="0"/>
                    <a:pt x="1" y="1236"/>
                    <a:pt x="1" y="2761"/>
                  </a:cubicBezTo>
                  <a:cubicBezTo>
                    <a:pt x="1" y="4286"/>
                    <a:pt x="1235" y="5522"/>
                    <a:pt x="2762" y="5522"/>
                  </a:cubicBezTo>
                  <a:cubicBezTo>
                    <a:pt x="4287" y="5522"/>
                    <a:pt x="5523" y="4286"/>
                    <a:pt x="5523" y="2761"/>
                  </a:cubicBezTo>
                  <a:cubicBezTo>
                    <a:pt x="5523" y="1236"/>
                    <a:pt x="4287" y="0"/>
                    <a:pt x="27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8"/>
            <p:cNvSpPr/>
            <p:nvPr/>
          </p:nvSpPr>
          <p:spPr>
            <a:xfrm rot="448199">
              <a:off x="1352837" y="4296357"/>
              <a:ext cx="74770" cy="74770"/>
            </a:xfrm>
            <a:custGeom>
              <a:avLst/>
              <a:gdLst/>
              <a:ahLst/>
              <a:cxnLst/>
              <a:rect l="l" t="t" r="r" b="b"/>
              <a:pathLst>
                <a:path w="3384" h="3384" extrusionOk="0">
                  <a:moveTo>
                    <a:pt x="1693" y="0"/>
                  </a:moveTo>
                  <a:cubicBezTo>
                    <a:pt x="759" y="0"/>
                    <a:pt x="0" y="756"/>
                    <a:pt x="0" y="1691"/>
                  </a:cubicBezTo>
                  <a:cubicBezTo>
                    <a:pt x="0" y="2625"/>
                    <a:pt x="757" y="3384"/>
                    <a:pt x="1693" y="3384"/>
                  </a:cubicBezTo>
                  <a:cubicBezTo>
                    <a:pt x="2625" y="3384"/>
                    <a:pt x="3384" y="2627"/>
                    <a:pt x="3384" y="1691"/>
                  </a:cubicBezTo>
                  <a:cubicBezTo>
                    <a:pt x="3384" y="756"/>
                    <a:pt x="2627" y="0"/>
                    <a:pt x="16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8"/>
            <p:cNvSpPr/>
            <p:nvPr/>
          </p:nvSpPr>
          <p:spPr>
            <a:xfrm rot="448199">
              <a:off x="1396860" y="4191294"/>
              <a:ext cx="24459" cy="55392"/>
            </a:xfrm>
            <a:custGeom>
              <a:avLst/>
              <a:gdLst/>
              <a:ahLst/>
              <a:cxnLst/>
              <a:rect l="l" t="t" r="r" b="b"/>
              <a:pathLst>
                <a:path w="1107" h="2507" extrusionOk="0">
                  <a:moveTo>
                    <a:pt x="536" y="0"/>
                  </a:moveTo>
                  <a:cubicBezTo>
                    <a:pt x="241" y="0"/>
                    <a:pt x="1" y="240"/>
                    <a:pt x="1" y="535"/>
                  </a:cubicBezTo>
                  <a:lnTo>
                    <a:pt x="1" y="1971"/>
                  </a:lnTo>
                  <a:cubicBezTo>
                    <a:pt x="1" y="2266"/>
                    <a:pt x="241" y="2506"/>
                    <a:pt x="536" y="2506"/>
                  </a:cubicBezTo>
                  <a:lnTo>
                    <a:pt x="572" y="2506"/>
                  </a:lnTo>
                  <a:cubicBezTo>
                    <a:pt x="866" y="2506"/>
                    <a:pt x="1107" y="2266"/>
                    <a:pt x="1107" y="1971"/>
                  </a:cubicBezTo>
                  <a:lnTo>
                    <a:pt x="1107" y="535"/>
                  </a:lnTo>
                  <a:cubicBezTo>
                    <a:pt x="1107" y="240"/>
                    <a:pt x="866" y="0"/>
                    <a:pt x="5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8"/>
            <p:cNvSpPr/>
            <p:nvPr/>
          </p:nvSpPr>
          <p:spPr>
            <a:xfrm rot="448199">
              <a:off x="1367875" y="4412341"/>
              <a:ext cx="24459" cy="55414"/>
            </a:xfrm>
            <a:custGeom>
              <a:avLst/>
              <a:gdLst/>
              <a:ahLst/>
              <a:cxnLst/>
              <a:rect l="l" t="t" r="r" b="b"/>
              <a:pathLst>
                <a:path w="1107" h="2508" extrusionOk="0">
                  <a:moveTo>
                    <a:pt x="536" y="1"/>
                  </a:moveTo>
                  <a:cubicBezTo>
                    <a:pt x="241" y="1"/>
                    <a:pt x="1" y="241"/>
                    <a:pt x="1" y="536"/>
                  </a:cubicBezTo>
                  <a:lnTo>
                    <a:pt x="1" y="1972"/>
                  </a:lnTo>
                  <a:cubicBezTo>
                    <a:pt x="1" y="2267"/>
                    <a:pt x="241" y="2507"/>
                    <a:pt x="536" y="2507"/>
                  </a:cubicBezTo>
                  <a:lnTo>
                    <a:pt x="572" y="2507"/>
                  </a:lnTo>
                  <a:cubicBezTo>
                    <a:pt x="866" y="2507"/>
                    <a:pt x="1107" y="2267"/>
                    <a:pt x="1107" y="1972"/>
                  </a:cubicBezTo>
                  <a:lnTo>
                    <a:pt x="1107" y="536"/>
                  </a:lnTo>
                  <a:cubicBezTo>
                    <a:pt x="1107" y="241"/>
                    <a:pt x="866" y="1"/>
                    <a:pt x="5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8"/>
            <p:cNvSpPr/>
            <p:nvPr/>
          </p:nvSpPr>
          <p:spPr>
            <a:xfrm rot="448199">
              <a:off x="1255994" y="4306080"/>
              <a:ext cx="55326" cy="24415"/>
            </a:xfrm>
            <a:custGeom>
              <a:avLst/>
              <a:gdLst/>
              <a:ahLst/>
              <a:cxnLst/>
              <a:rect l="l" t="t" r="r" b="b"/>
              <a:pathLst>
                <a:path w="2504" h="1105" extrusionOk="0">
                  <a:moveTo>
                    <a:pt x="521" y="0"/>
                  </a:moveTo>
                  <a:cubicBezTo>
                    <a:pt x="221" y="0"/>
                    <a:pt x="0" y="248"/>
                    <a:pt x="0" y="541"/>
                  </a:cubicBezTo>
                  <a:lnTo>
                    <a:pt x="0" y="581"/>
                  </a:lnTo>
                  <a:cubicBezTo>
                    <a:pt x="0" y="876"/>
                    <a:pt x="219" y="1105"/>
                    <a:pt x="521" y="1105"/>
                  </a:cubicBezTo>
                  <a:lnTo>
                    <a:pt x="1934" y="1105"/>
                  </a:lnTo>
                  <a:cubicBezTo>
                    <a:pt x="2235" y="1105"/>
                    <a:pt x="2504" y="876"/>
                    <a:pt x="2504" y="581"/>
                  </a:cubicBezTo>
                  <a:lnTo>
                    <a:pt x="2504" y="541"/>
                  </a:lnTo>
                  <a:cubicBezTo>
                    <a:pt x="2504" y="248"/>
                    <a:pt x="2236" y="0"/>
                    <a:pt x="19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8"/>
            <p:cNvSpPr/>
            <p:nvPr/>
          </p:nvSpPr>
          <p:spPr>
            <a:xfrm rot="448199">
              <a:off x="1476997" y="4335061"/>
              <a:ext cx="55370" cy="24415"/>
            </a:xfrm>
            <a:custGeom>
              <a:avLst/>
              <a:gdLst/>
              <a:ahLst/>
              <a:cxnLst/>
              <a:rect l="l" t="t" r="r" b="b"/>
              <a:pathLst>
                <a:path w="2506" h="1105" extrusionOk="0">
                  <a:moveTo>
                    <a:pt x="534" y="0"/>
                  </a:moveTo>
                  <a:cubicBezTo>
                    <a:pt x="239" y="0"/>
                    <a:pt x="0" y="239"/>
                    <a:pt x="0" y="534"/>
                  </a:cubicBezTo>
                  <a:lnTo>
                    <a:pt x="0" y="570"/>
                  </a:lnTo>
                  <a:cubicBezTo>
                    <a:pt x="0" y="866"/>
                    <a:pt x="239" y="1105"/>
                    <a:pt x="534" y="1105"/>
                  </a:cubicBezTo>
                  <a:lnTo>
                    <a:pt x="1970" y="1105"/>
                  </a:lnTo>
                  <a:cubicBezTo>
                    <a:pt x="2265" y="1105"/>
                    <a:pt x="2505" y="866"/>
                    <a:pt x="2505" y="570"/>
                  </a:cubicBezTo>
                  <a:lnTo>
                    <a:pt x="2505" y="534"/>
                  </a:lnTo>
                  <a:cubicBezTo>
                    <a:pt x="2505" y="239"/>
                    <a:pt x="2265" y="0"/>
                    <a:pt x="19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8"/>
            <p:cNvSpPr/>
            <p:nvPr/>
          </p:nvSpPr>
          <p:spPr>
            <a:xfrm rot="448199">
              <a:off x="1291632" y="4228239"/>
              <a:ext cx="48211" cy="45958"/>
            </a:xfrm>
            <a:custGeom>
              <a:avLst/>
              <a:gdLst/>
              <a:ahLst/>
              <a:cxnLst/>
              <a:rect l="l" t="t" r="r" b="b"/>
              <a:pathLst>
                <a:path w="2182" h="2080" extrusionOk="0">
                  <a:moveTo>
                    <a:pt x="587" y="0"/>
                  </a:moveTo>
                  <a:cubicBezTo>
                    <a:pt x="450" y="0"/>
                    <a:pt x="313" y="53"/>
                    <a:pt x="209" y="157"/>
                  </a:cubicBezTo>
                  <a:cubicBezTo>
                    <a:pt x="0" y="367"/>
                    <a:pt x="0" y="705"/>
                    <a:pt x="209" y="914"/>
                  </a:cubicBezTo>
                  <a:lnTo>
                    <a:pt x="1218" y="1922"/>
                  </a:lnTo>
                  <a:cubicBezTo>
                    <a:pt x="1322" y="2027"/>
                    <a:pt x="1459" y="2079"/>
                    <a:pt x="1596" y="2079"/>
                  </a:cubicBezTo>
                  <a:cubicBezTo>
                    <a:pt x="1733" y="2079"/>
                    <a:pt x="1870" y="2027"/>
                    <a:pt x="1974" y="1922"/>
                  </a:cubicBezTo>
                  <a:cubicBezTo>
                    <a:pt x="2182" y="1714"/>
                    <a:pt x="2182" y="1376"/>
                    <a:pt x="1974" y="1166"/>
                  </a:cubicBezTo>
                  <a:lnTo>
                    <a:pt x="966" y="157"/>
                  </a:lnTo>
                  <a:cubicBezTo>
                    <a:pt x="861" y="53"/>
                    <a:pt x="724" y="0"/>
                    <a:pt x="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8"/>
            <p:cNvSpPr/>
            <p:nvPr/>
          </p:nvSpPr>
          <p:spPr>
            <a:xfrm rot="448199">
              <a:off x="1428283" y="4406158"/>
              <a:ext cx="48233" cy="45936"/>
            </a:xfrm>
            <a:custGeom>
              <a:avLst/>
              <a:gdLst/>
              <a:ahLst/>
              <a:cxnLst/>
              <a:rect l="l" t="t" r="r" b="b"/>
              <a:pathLst>
                <a:path w="2183" h="2079" extrusionOk="0">
                  <a:moveTo>
                    <a:pt x="588" y="0"/>
                  </a:moveTo>
                  <a:cubicBezTo>
                    <a:pt x="451" y="0"/>
                    <a:pt x="314" y="52"/>
                    <a:pt x="210" y="157"/>
                  </a:cubicBezTo>
                  <a:cubicBezTo>
                    <a:pt x="1" y="366"/>
                    <a:pt x="1" y="705"/>
                    <a:pt x="210" y="914"/>
                  </a:cubicBezTo>
                  <a:lnTo>
                    <a:pt x="1218" y="1922"/>
                  </a:lnTo>
                  <a:cubicBezTo>
                    <a:pt x="1323" y="2027"/>
                    <a:pt x="1459" y="2079"/>
                    <a:pt x="1596" y="2079"/>
                  </a:cubicBezTo>
                  <a:cubicBezTo>
                    <a:pt x="1733" y="2079"/>
                    <a:pt x="1870" y="2027"/>
                    <a:pt x="1975" y="1922"/>
                  </a:cubicBezTo>
                  <a:cubicBezTo>
                    <a:pt x="2183" y="1713"/>
                    <a:pt x="2183" y="1374"/>
                    <a:pt x="1975" y="1165"/>
                  </a:cubicBezTo>
                  <a:lnTo>
                    <a:pt x="967" y="157"/>
                  </a:lnTo>
                  <a:cubicBezTo>
                    <a:pt x="861" y="52"/>
                    <a:pt x="724" y="0"/>
                    <a:pt x="5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8"/>
            <p:cNvSpPr/>
            <p:nvPr/>
          </p:nvSpPr>
          <p:spPr>
            <a:xfrm rot="448199">
              <a:off x="1455848" y="4236536"/>
              <a:ext cx="48233" cy="45958"/>
            </a:xfrm>
            <a:custGeom>
              <a:avLst/>
              <a:gdLst/>
              <a:ahLst/>
              <a:cxnLst/>
              <a:rect l="l" t="t" r="r" b="b"/>
              <a:pathLst>
                <a:path w="2183" h="2080" extrusionOk="0">
                  <a:moveTo>
                    <a:pt x="1595" y="1"/>
                  </a:moveTo>
                  <a:cubicBezTo>
                    <a:pt x="1458" y="1"/>
                    <a:pt x="1321" y="53"/>
                    <a:pt x="1217" y="157"/>
                  </a:cubicBezTo>
                  <a:lnTo>
                    <a:pt x="208" y="1166"/>
                  </a:lnTo>
                  <a:cubicBezTo>
                    <a:pt x="1" y="1376"/>
                    <a:pt x="1" y="1714"/>
                    <a:pt x="208" y="1923"/>
                  </a:cubicBezTo>
                  <a:cubicBezTo>
                    <a:pt x="313" y="2027"/>
                    <a:pt x="450" y="2079"/>
                    <a:pt x="587" y="2079"/>
                  </a:cubicBezTo>
                  <a:cubicBezTo>
                    <a:pt x="724" y="2079"/>
                    <a:pt x="861" y="2027"/>
                    <a:pt x="965" y="1923"/>
                  </a:cubicBezTo>
                  <a:lnTo>
                    <a:pt x="1974" y="914"/>
                  </a:lnTo>
                  <a:cubicBezTo>
                    <a:pt x="2182" y="705"/>
                    <a:pt x="2182" y="368"/>
                    <a:pt x="1974" y="157"/>
                  </a:cubicBezTo>
                  <a:cubicBezTo>
                    <a:pt x="1869" y="53"/>
                    <a:pt x="1732" y="1"/>
                    <a:pt x="15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8"/>
            <p:cNvSpPr/>
            <p:nvPr/>
          </p:nvSpPr>
          <p:spPr>
            <a:xfrm rot="448199">
              <a:off x="1926942" y="4104648"/>
              <a:ext cx="98013" cy="218719"/>
            </a:xfrm>
            <a:custGeom>
              <a:avLst/>
              <a:gdLst/>
              <a:ahLst/>
              <a:cxnLst/>
              <a:rect l="l" t="t" r="r" b="b"/>
              <a:pathLst>
                <a:path w="4436" h="9899" extrusionOk="0">
                  <a:moveTo>
                    <a:pt x="1" y="1"/>
                  </a:moveTo>
                  <a:lnTo>
                    <a:pt x="447" y="9899"/>
                  </a:lnTo>
                  <a:lnTo>
                    <a:pt x="3056" y="8568"/>
                  </a:lnTo>
                  <a:cubicBezTo>
                    <a:pt x="4091" y="8040"/>
                    <a:pt x="4435" y="6734"/>
                    <a:pt x="3797" y="5764"/>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8"/>
            <p:cNvSpPr/>
            <p:nvPr/>
          </p:nvSpPr>
          <p:spPr>
            <a:xfrm rot="448199">
              <a:off x="1788097" y="4048989"/>
              <a:ext cx="127798" cy="60629"/>
            </a:xfrm>
            <a:custGeom>
              <a:avLst/>
              <a:gdLst/>
              <a:ahLst/>
              <a:cxnLst/>
              <a:rect l="l" t="t" r="r" b="b"/>
              <a:pathLst>
                <a:path w="5784" h="2744" extrusionOk="0">
                  <a:moveTo>
                    <a:pt x="0" y="1"/>
                  </a:moveTo>
                  <a:cubicBezTo>
                    <a:pt x="1525" y="976"/>
                    <a:pt x="3077" y="1908"/>
                    <a:pt x="4679" y="2743"/>
                  </a:cubicBezTo>
                  <a:cubicBezTo>
                    <a:pt x="5362" y="2031"/>
                    <a:pt x="5784" y="1065"/>
                    <a:pt x="57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8"/>
            <p:cNvSpPr/>
            <p:nvPr/>
          </p:nvSpPr>
          <p:spPr>
            <a:xfrm rot="448199">
              <a:off x="1871179" y="4054391"/>
              <a:ext cx="44367" cy="60585"/>
            </a:xfrm>
            <a:custGeom>
              <a:avLst/>
              <a:gdLst/>
              <a:ahLst/>
              <a:cxnLst/>
              <a:rect l="l" t="t" r="r" b="b"/>
              <a:pathLst>
                <a:path w="2008" h="2742" extrusionOk="0">
                  <a:moveTo>
                    <a:pt x="1" y="0"/>
                  </a:moveTo>
                  <a:lnTo>
                    <a:pt x="1" y="2"/>
                  </a:lnTo>
                  <a:lnTo>
                    <a:pt x="1" y="2255"/>
                  </a:lnTo>
                  <a:cubicBezTo>
                    <a:pt x="301" y="2419"/>
                    <a:pt x="600" y="2584"/>
                    <a:pt x="903" y="2741"/>
                  </a:cubicBezTo>
                  <a:cubicBezTo>
                    <a:pt x="1586" y="2030"/>
                    <a:pt x="2008" y="1065"/>
                    <a:pt x="20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8"/>
            <p:cNvSpPr/>
            <p:nvPr/>
          </p:nvSpPr>
          <p:spPr>
            <a:xfrm rot="448199">
              <a:off x="1852976" y="4339552"/>
              <a:ext cx="102410" cy="91562"/>
            </a:xfrm>
            <a:custGeom>
              <a:avLst/>
              <a:gdLst/>
              <a:ahLst/>
              <a:cxnLst/>
              <a:rect l="l" t="t" r="r" b="b"/>
              <a:pathLst>
                <a:path w="4635" h="4144" extrusionOk="0">
                  <a:moveTo>
                    <a:pt x="3403" y="1"/>
                  </a:moveTo>
                  <a:cubicBezTo>
                    <a:pt x="3282" y="1"/>
                    <a:pt x="3152" y="52"/>
                    <a:pt x="3015" y="167"/>
                  </a:cubicBezTo>
                  <a:cubicBezTo>
                    <a:pt x="2938" y="231"/>
                    <a:pt x="2859" y="314"/>
                    <a:pt x="2779" y="420"/>
                  </a:cubicBezTo>
                  <a:cubicBezTo>
                    <a:pt x="1852" y="1640"/>
                    <a:pt x="926" y="2860"/>
                    <a:pt x="1" y="4081"/>
                  </a:cubicBezTo>
                  <a:cubicBezTo>
                    <a:pt x="399" y="4112"/>
                    <a:pt x="800" y="4144"/>
                    <a:pt x="1199" y="4144"/>
                  </a:cubicBezTo>
                  <a:cubicBezTo>
                    <a:pt x="1470" y="4144"/>
                    <a:pt x="1740" y="4129"/>
                    <a:pt x="2008" y="4091"/>
                  </a:cubicBezTo>
                  <a:cubicBezTo>
                    <a:pt x="2672" y="3996"/>
                    <a:pt x="3333" y="3740"/>
                    <a:pt x="3798" y="3257"/>
                  </a:cubicBezTo>
                  <a:cubicBezTo>
                    <a:pt x="4635" y="2387"/>
                    <a:pt x="4231" y="1"/>
                    <a:pt x="34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8"/>
            <p:cNvSpPr/>
            <p:nvPr/>
          </p:nvSpPr>
          <p:spPr>
            <a:xfrm rot="448199">
              <a:off x="1846512" y="4416594"/>
              <a:ext cx="123820" cy="35772"/>
            </a:xfrm>
            <a:custGeom>
              <a:avLst/>
              <a:gdLst/>
              <a:ahLst/>
              <a:cxnLst/>
              <a:rect l="l" t="t" r="r" b="b"/>
              <a:pathLst>
                <a:path w="5604" h="1619" extrusionOk="0">
                  <a:moveTo>
                    <a:pt x="2796" y="0"/>
                  </a:moveTo>
                  <a:cubicBezTo>
                    <a:pt x="2772" y="0"/>
                    <a:pt x="2749" y="1"/>
                    <a:pt x="2728" y="2"/>
                  </a:cubicBezTo>
                  <a:cubicBezTo>
                    <a:pt x="1810" y="74"/>
                    <a:pt x="916" y="533"/>
                    <a:pt x="0" y="550"/>
                  </a:cubicBezTo>
                  <a:cubicBezTo>
                    <a:pt x="9" y="550"/>
                    <a:pt x="18" y="550"/>
                    <a:pt x="26" y="550"/>
                  </a:cubicBezTo>
                  <a:cubicBezTo>
                    <a:pt x="1073" y="550"/>
                    <a:pt x="2183" y="1618"/>
                    <a:pt x="3346" y="1618"/>
                  </a:cubicBezTo>
                  <a:cubicBezTo>
                    <a:pt x="3574" y="1618"/>
                    <a:pt x="3803" y="1578"/>
                    <a:pt x="4034" y="1480"/>
                  </a:cubicBezTo>
                  <a:cubicBezTo>
                    <a:pt x="5604" y="818"/>
                    <a:pt x="3564" y="0"/>
                    <a:pt x="27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8"/>
            <p:cNvSpPr/>
            <p:nvPr/>
          </p:nvSpPr>
          <p:spPr>
            <a:xfrm rot="448199">
              <a:off x="1723523" y="3704850"/>
              <a:ext cx="25630" cy="25630"/>
            </a:xfrm>
            <a:custGeom>
              <a:avLst/>
              <a:gdLst/>
              <a:ahLst/>
              <a:cxnLst/>
              <a:rect l="l" t="t" r="r" b="b"/>
              <a:pathLst>
                <a:path w="1160" h="1160" extrusionOk="0">
                  <a:moveTo>
                    <a:pt x="580" y="1"/>
                  </a:moveTo>
                  <a:cubicBezTo>
                    <a:pt x="261" y="1"/>
                    <a:pt x="1" y="261"/>
                    <a:pt x="1" y="580"/>
                  </a:cubicBezTo>
                  <a:cubicBezTo>
                    <a:pt x="1" y="901"/>
                    <a:pt x="261" y="1160"/>
                    <a:pt x="580" y="1160"/>
                  </a:cubicBezTo>
                  <a:cubicBezTo>
                    <a:pt x="900" y="1160"/>
                    <a:pt x="1159" y="901"/>
                    <a:pt x="1159" y="580"/>
                  </a:cubicBezTo>
                  <a:cubicBezTo>
                    <a:pt x="1159" y="261"/>
                    <a:pt x="900" y="1"/>
                    <a:pt x="5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8"/>
            <p:cNvSpPr/>
            <p:nvPr/>
          </p:nvSpPr>
          <p:spPr>
            <a:xfrm rot="448199">
              <a:off x="1640860" y="4410073"/>
              <a:ext cx="36766" cy="33496"/>
            </a:xfrm>
            <a:custGeom>
              <a:avLst/>
              <a:gdLst/>
              <a:ahLst/>
              <a:cxnLst/>
              <a:rect l="l" t="t" r="r" b="b"/>
              <a:pathLst>
                <a:path w="1664" h="1516" extrusionOk="0">
                  <a:moveTo>
                    <a:pt x="832" y="1"/>
                  </a:moveTo>
                  <a:cubicBezTo>
                    <a:pt x="638" y="1"/>
                    <a:pt x="444" y="74"/>
                    <a:pt x="296" y="222"/>
                  </a:cubicBezTo>
                  <a:cubicBezTo>
                    <a:pt x="0" y="516"/>
                    <a:pt x="0" y="996"/>
                    <a:pt x="296" y="1293"/>
                  </a:cubicBezTo>
                  <a:cubicBezTo>
                    <a:pt x="444" y="1441"/>
                    <a:pt x="637" y="1515"/>
                    <a:pt x="831" y="1515"/>
                  </a:cubicBezTo>
                  <a:cubicBezTo>
                    <a:pt x="1025" y="1515"/>
                    <a:pt x="1219" y="1441"/>
                    <a:pt x="1368" y="1293"/>
                  </a:cubicBezTo>
                  <a:cubicBezTo>
                    <a:pt x="1664" y="997"/>
                    <a:pt x="1664" y="518"/>
                    <a:pt x="1368" y="222"/>
                  </a:cubicBezTo>
                  <a:cubicBezTo>
                    <a:pt x="1221" y="74"/>
                    <a:pt x="1026" y="1"/>
                    <a:pt x="8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8"/>
            <p:cNvSpPr/>
            <p:nvPr/>
          </p:nvSpPr>
          <p:spPr>
            <a:xfrm rot="448199">
              <a:off x="1722719" y="3761526"/>
              <a:ext cx="13854" cy="13854"/>
            </a:xfrm>
            <a:custGeom>
              <a:avLst/>
              <a:gdLst/>
              <a:ahLst/>
              <a:cxnLst/>
              <a:rect l="l" t="t" r="r" b="b"/>
              <a:pathLst>
                <a:path w="627" h="627" extrusionOk="0">
                  <a:moveTo>
                    <a:pt x="314" y="1"/>
                  </a:moveTo>
                  <a:cubicBezTo>
                    <a:pt x="140" y="1"/>
                    <a:pt x="0" y="141"/>
                    <a:pt x="0" y="313"/>
                  </a:cubicBezTo>
                  <a:cubicBezTo>
                    <a:pt x="0" y="487"/>
                    <a:pt x="142" y="626"/>
                    <a:pt x="314" y="626"/>
                  </a:cubicBezTo>
                  <a:cubicBezTo>
                    <a:pt x="487" y="626"/>
                    <a:pt x="627" y="484"/>
                    <a:pt x="627" y="313"/>
                  </a:cubicBezTo>
                  <a:cubicBezTo>
                    <a:pt x="627" y="141"/>
                    <a:pt x="487" y="2"/>
                    <a:pt x="3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8"/>
            <p:cNvSpPr/>
            <p:nvPr/>
          </p:nvSpPr>
          <p:spPr>
            <a:xfrm rot="448199">
              <a:off x="1632416" y="4372046"/>
              <a:ext cx="19731" cy="19687"/>
            </a:xfrm>
            <a:custGeom>
              <a:avLst/>
              <a:gdLst/>
              <a:ahLst/>
              <a:cxnLst/>
              <a:rect l="l" t="t" r="r" b="b"/>
              <a:pathLst>
                <a:path w="893" h="891" extrusionOk="0">
                  <a:moveTo>
                    <a:pt x="447" y="0"/>
                  </a:moveTo>
                  <a:cubicBezTo>
                    <a:pt x="201" y="0"/>
                    <a:pt x="1" y="198"/>
                    <a:pt x="1" y="445"/>
                  </a:cubicBezTo>
                  <a:cubicBezTo>
                    <a:pt x="1" y="690"/>
                    <a:pt x="201" y="890"/>
                    <a:pt x="447" y="890"/>
                  </a:cubicBezTo>
                  <a:cubicBezTo>
                    <a:pt x="692" y="890"/>
                    <a:pt x="892" y="691"/>
                    <a:pt x="892" y="445"/>
                  </a:cubicBezTo>
                  <a:cubicBezTo>
                    <a:pt x="892" y="198"/>
                    <a:pt x="692" y="0"/>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8"/>
            <p:cNvSpPr/>
            <p:nvPr/>
          </p:nvSpPr>
          <p:spPr>
            <a:xfrm rot="448199">
              <a:off x="1316783" y="3642236"/>
              <a:ext cx="428467" cy="32502"/>
            </a:xfrm>
            <a:custGeom>
              <a:avLst/>
              <a:gdLst/>
              <a:ahLst/>
              <a:cxnLst/>
              <a:rect l="l" t="t" r="r" b="b"/>
              <a:pathLst>
                <a:path w="19392" h="1471" extrusionOk="0">
                  <a:moveTo>
                    <a:pt x="736" y="0"/>
                  </a:moveTo>
                  <a:cubicBezTo>
                    <a:pt x="331" y="0"/>
                    <a:pt x="0" y="331"/>
                    <a:pt x="0" y="736"/>
                  </a:cubicBezTo>
                  <a:cubicBezTo>
                    <a:pt x="0" y="1139"/>
                    <a:pt x="331" y="1471"/>
                    <a:pt x="736" y="1471"/>
                  </a:cubicBezTo>
                  <a:lnTo>
                    <a:pt x="18656" y="1471"/>
                  </a:lnTo>
                  <a:cubicBezTo>
                    <a:pt x="19061" y="1471"/>
                    <a:pt x="19391" y="1139"/>
                    <a:pt x="19391" y="736"/>
                  </a:cubicBezTo>
                  <a:cubicBezTo>
                    <a:pt x="19391" y="331"/>
                    <a:pt x="19061" y="0"/>
                    <a:pt x="186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8"/>
            <p:cNvSpPr/>
            <p:nvPr/>
          </p:nvSpPr>
          <p:spPr>
            <a:xfrm rot="448199">
              <a:off x="1446906" y="3602934"/>
              <a:ext cx="251176" cy="23642"/>
            </a:xfrm>
            <a:custGeom>
              <a:avLst/>
              <a:gdLst/>
              <a:ahLst/>
              <a:cxnLst/>
              <a:rect l="l" t="t" r="r" b="b"/>
              <a:pathLst>
                <a:path w="11368" h="1070" extrusionOk="0">
                  <a:moveTo>
                    <a:pt x="536" y="1"/>
                  </a:moveTo>
                  <a:cubicBezTo>
                    <a:pt x="242" y="1"/>
                    <a:pt x="1" y="240"/>
                    <a:pt x="1" y="534"/>
                  </a:cubicBezTo>
                  <a:cubicBezTo>
                    <a:pt x="1" y="828"/>
                    <a:pt x="241" y="1069"/>
                    <a:pt x="536" y="1069"/>
                  </a:cubicBezTo>
                  <a:lnTo>
                    <a:pt x="10834" y="1069"/>
                  </a:lnTo>
                  <a:cubicBezTo>
                    <a:pt x="11127" y="1069"/>
                    <a:pt x="11367" y="828"/>
                    <a:pt x="11367" y="534"/>
                  </a:cubicBezTo>
                  <a:cubicBezTo>
                    <a:pt x="11367" y="241"/>
                    <a:pt x="11129" y="1"/>
                    <a:pt x="108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8"/>
            <p:cNvSpPr/>
            <p:nvPr/>
          </p:nvSpPr>
          <p:spPr>
            <a:xfrm rot="448199">
              <a:off x="1421805" y="4543099"/>
              <a:ext cx="86480" cy="86480"/>
            </a:xfrm>
            <a:custGeom>
              <a:avLst/>
              <a:gdLst/>
              <a:ahLst/>
              <a:cxnLst/>
              <a:rect l="l" t="t" r="r" b="b"/>
              <a:pathLst>
                <a:path w="3914" h="3914" extrusionOk="0">
                  <a:moveTo>
                    <a:pt x="1958" y="1"/>
                  </a:moveTo>
                  <a:cubicBezTo>
                    <a:pt x="880" y="1"/>
                    <a:pt x="1" y="880"/>
                    <a:pt x="1" y="1956"/>
                  </a:cubicBezTo>
                  <a:cubicBezTo>
                    <a:pt x="1" y="3033"/>
                    <a:pt x="880" y="3913"/>
                    <a:pt x="1958" y="3913"/>
                  </a:cubicBezTo>
                  <a:cubicBezTo>
                    <a:pt x="3032" y="3913"/>
                    <a:pt x="3913" y="3032"/>
                    <a:pt x="3913" y="1956"/>
                  </a:cubicBezTo>
                  <a:cubicBezTo>
                    <a:pt x="3913" y="880"/>
                    <a:pt x="3033" y="1"/>
                    <a:pt x="19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8"/>
            <p:cNvSpPr/>
            <p:nvPr/>
          </p:nvSpPr>
          <p:spPr>
            <a:xfrm rot="448199">
              <a:off x="1835047" y="3675643"/>
              <a:ext cx="82680" cy="53227"/>
            </a:xfrm>
            <a:custGeom>
              <a:avLst/>
              <a:gdLst/>
              <a:ahLst/>
              <a:cxnLst/>
              <a:rect l="l" t="t" r="r" b="b"/>
              <a:pathLst>
                <a:path w="3742" h="2409" extrusionOk="0">
                  <a:moveTo>
                    <a:pt x="744" y="1"/>
                  </a:moveTo>
                  <a:cubicBezTo>
                    <a:pt x="297" y="1"/>
                    <a:pt x="1" y="683"/>
                    <a:pt x="482" y="972"/>
                  </a:cubicBezTo>
                  <a:cubicBezTo>
                    <a:pt x="1233" y="1424"/>
                    <a:pt x="1986" y="1876"/>
                    <a:pt x="2737" y="2331"/>
                  </a:cubicBezTo>
                  <a:cubicBezTo>
                    <a:pt x="2826" y="2385"/>
                    <a:pt x="2915" y="2409"/>
                    <a:pt x="2998" y="2409"/>
                  </a:cubicBezTo>
                  <a:cubicBezTo>
                    <a:pt x="3446" y="2409"/>
                    <a:pt x="3741" y="1727"/>
                    <a:pt x="3259" y="1437"/>
                  </a:cubicBezTo>
                  <a:cubicBezTo>
                    <a:pt x="2508" y="985"/>
                    <a:pt x="1755" y="532"/>
                    <a:pt x="1004" y="78"/>
                  </a:cubicBezTo>
                  <a:cubicBezTo>
                    <a:pt x="915" y="24"/>
                    <a:pt x="827" y="1"/>
                    <a:pt x="7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8"/>
            <p:cNvSpPr/>
            <p:nvPr/>
          </p:nvSpPr>
          <p:spPr>
            <a:xfrm rot="448199">
              <a:off x="1920319" y="3760564"/>
              <a:ext cx="47350" cy="37915"/>
            </a:xfrm>
            <a:custGeom>
              <a:avLst/>
              <a:gdLst/>
              <a:ahLst/>
              <a:cxnLst/>
              <a:rect l="l" t="t" r="r" b="b"/>
              <a:pathLst>
                <a:path w="2143" h="1716" extrusionOk="0">
                  <a:moveTo>
                    <a:pt x="754" y="0"/>
                  </a:moveTo>
                  <a:cubicBezTo>
                    <a:pt x="356" y="0"/>
                    <a:pt x="1" y="520"/>
                    <a:pt x="366" y="885"/>
                  </a:cubicBezTo>
                  <a:lnTo>
                    <a:pt x="1044" y="1563"/>
                  </a:lnTo>
                  <a:cubicBezTo>
                    <a:pt x="1151" y="1670"/>
                    <a:pt x="1272" y="1716"/>
                    <a:pt x="1389" y="1716"/>
                  </a:cubicBezTo>
                  <a:cubicBezTo>
                    <a:pt x="1787" y="1716"/>
                    <a:pt x="2142" y="1195"/>
                    <a:pt x="1777" y="831"/>
                  </a:cubicBezTo>
                  <a:lnTo>
                    <a:pt x="1099" y="153"/>
                  </a:lnTo>
                  <a:cubicBezTo>
                    <a:pt x="992" y="45"/>
                    <a:pt x="871" y="0"/>
                    <a:pt x="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8"/>
            <p:cNvSpPr/>
            <p:nvPr/>
          </p:nvSpPr>
          <p:spPr>
            <a:xfrm rot="448199">
              <a:off x="1935673" y="4199834"/>
              <a:ext cx="42224" cy="42798"/>
            </a:xfrm>
            <a:custGeom>
              <a:avLst/>
              <a:gdLst/>
              <a:ahLst/>
              <a:cxnLst/>
              <a:rect l="l" t="t" r="r" b="b"/>
              <a:pathLst>
                <a:path w="1911" h="1937" extrusionOk="0">
                  <a:moveTo>
                    <a:pt x="605" y="0"/>
                  </a:moveTo>
                  <a:cubicBezTo>
                    <a:pt x="523" y="0"/>
                    <a:pt x="439" y="22"/>
                    <a:pt x="357" y="70"/>
                  </a:cubicBezTo>
                  <a:cubicBezTo>
                    <a:pt x="135" y="199"/>
                    <a:pt x="1" y="553"/>
                    <a:pt x="171" y="779"/>
                  </a:cubicBezTo>
                  <a:cubicBezTo>
                    <a:pt x="395" y="1079"/>
                    <a:pt x="621" y="1381"/>
                    <a:pt x="849" y="1681"/>
                  </a:cubicBezTo>
                  <a:cubicBezTo>
                    <a:pt x="964" y="1834"/>
                    <a:pt x="1131" y="1936"/>
                    <a:pt x="1309" y="1936"/>
                  </a:cubicBezTo>
                  <a:cubicBezTo>
                    <a:pt x="1391" y="1936"/>
                    <a:pt x="1475" y="1915"/>
                    <a:pt x="1557" y="1867"/>
                  </a:cubicBezTo>
                  <a:cubicBezTo>
                    <a:pt x="1776" y="1738"/>
                    <a:pt x="1910" y="1384"/>
                    <a:pt x="1743" y="1159"/>
                  </a:cubicBezTo>
                  <a:cubicBezTo>
                    <a:pt x="1517" y="859"/>
                    <a:pt x="1291" y="557"/>
                    <a:pt x="1065" y="256"/>
                  </a:cubicBezTo>
                  <a:cubicBezTo>
                    <a:pt x="949" y="103"/>
                    <a:pt x="782" y="0"/>
                    <a:pt x="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8"/>
            <p:cNvSpPr/>
            <p:nvPr/>
          </p:nvSpPr>
          <p:spPr>
            <a:xfrm rot="448199">
              <a:off x="1897639" y="3943250"/>
              <a:ext cx="47151" cy="58927"/>
            </a:xfrm>
            <a:custGeom>
              <a:avLst/>
              <a:gdLst/>
              <a:ahLst/>
              <a:cxnLst/>
              <a:rect l="l" t="t" r="r" b="b"/>
              <a:pathLst>
                <a:path w="2134" h="2667" extrusionOk="0">
                  <a:moveTo>
                    <a:pt x="701" y="0"/>
                  </a:moveTo>
                  <a:cubicBezTo>
                    <a:pt x="359" y="0"/>
                    <a:pt x="0" y="376"/>
                    <a:pt x="208" y="784"/>
                  </a:cubicBezTo>
                  <a:cubicBezTo>
                    <a:pt x="483" y="1325"/>
                    <a:pt x="757" y="1865"/>
                    <a:pt x="1032" y="2405"/>
                  </a:cubicBezTo>
                  <a:cubicBezTo>
                    <a:pt x="1126" y="2590"/>
                    <a:pt x="1277" y="2666"/>
                    <a:pt x="1432" y="2666"/>
                  </a:cubicBezTo>
                  <a:cubicBezTo>
                    <a:pt x="1775" y="2666"/>
                    <a:pt x="2134" y="2291"/>
                    <a:pt x="1926" y="1883"/>
                  </a:cubicBezTo>
                  <a:cubicBezTo>
                    <a:pt x="1651" y="1343"/>
                    <a:pt x="1377" y="803"/>
                    <a:pt x="1102" y="263"/>
                  </a:cubicBezTo>
                  <a:cubicBezTo>
                    <a:pt x="1008" y="77"/>
                    <a:pt x="856"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8"/>
            <p:cNvSpPr/>
            <p:nvPr/>
          </p:nvSpPr>
          <p:spPr>
            <a:xfrm rot="448199">
              <a:off x="1704175" y="4198913"/>
              <a:ext cx="29519" cy="22890"/>
            </a:xfrm>
            <a:custGeom>
              <a:avLst/>
              <a:gdLst/>
              <a:ahLst/>
              <a:cxnLst/>
              <a:rect l="l" t="t" r="r" b="b"/>
              <a:pathLst>
                <a:path w="1336" h="1036" extrusionOk="0">
                  <a:moveTo>
                    <a:pt x="667" y="0"/>
                  </a:moveTo>
                  <a:cubicBezTo>
                    <a:pt x="2" y="0"/>
                    <a:pt x="1" y="1036"/>
                    <a:pt x="667" y="1036"/>
                  </a:cubicBezTo>
                  <a:cubicBezTo>
                    <a:pt x="1335" y="1036"/>
                    <a:pt x="1335"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8"/>
            <p:cNvSpPr/>
            <p:nvPr/>
          </p:nvSpPr>
          <p:spPr>
            <a:xfrm rot="448199">
              <a:off x="1726745" y="4257245"/>
              <a:ext cx="29475" cy="22868"/>
            </a:xfrm>
            <a:custGeom>
              <a:avLst/>
              <a:gdLst/>
              <a:ahLst/>
              <a:cxnLst/>
              <a:rect l="l" t="t" r="r" b="b"/>
              <a:pathLst>
                <a:path w="1334" h="1035" extrusionOk="0">
                  <a:moveTo>
                    <a:pt x="667" y="0"/>
                  </a:moveTo>
                  <a:cubicBezTo>
                    <a:pt x="1" y="0"/>
                    <a:pt x="1" y="1034"/>
                    <a:pt x="667" y="1034"/>
                  </a:cubicBezTo>
                  <a:cubicBezTo>
                    <a:pt x="1334" y="1034"/>
                    <a:pt x="1334" y="0"/>
                    <a:pt x="6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87" name="Google Shape;887;p18"/>
          <p:cNvPicPr preferRelativeResize="0"/>
          <p:nvPr/>
        </p:nvPicPr>
        <p:blipFill>
          <a:blip r:embed="rId2">
            <a:alphaModFix amt="14000"/>
          </a:blip>
          <a:stretch>
            <a:fillRect/>
          </a:stretch>
        </p:blipFill>
        <p:spPr>
          <a:xfrm>
            <a:off x="0" y="0"/>
            <a:ext cx="9144000" cy="5143500"/>
          </a:xfrm>
          <a:prstGeom prst="rect">
            <a:avLst/>
          </a:prstGeom>
          <a:noFill/>
          <a:ln>
            <a:noFill/>
          </a:ln>
        </p:spPr>
      </p:pic>
      <p:grpSp>
        <p:nvGrpSpPr>
          <p:cNvPr id="888" name="Google Shape;888;p18"/>
          <p:cNvGrpSpPr/>
          <p:nvPr/>
        </p:nvGrpSpPr>
        <p:grpSpPr>
          <a:xfrm>
            <a:off x="372025" y="321975"/>
            <a:ext cx="8400000" cy="4503300"/>
            <a:chOff x="372025" y="321975"/>
            <a:chExt cx="8400000" cy="4503300"/>
          </a:xfrm>
        </p:grpSpPr>
        <p:grpSp>
          <p:nvGrpSpPr>
            <p:cNvPr id="889" name="Google Shape;889;p18"/>
            <p:cNvGrpSpPr/>
            <p:nvPr/>
          </p:nvGrpSpPr>
          <p:grpSpPr>
            <a:xfrm>
              <a:off x="372025" y="321975"/>
              <a:ext cx="8400000" cy="4503300"/>
              <a:chOff x="372025" y="321975"/>
              <a:chExt cx="8400000" cy="4503300"/>
            </a:xfrm>
          </p:grpSpPr>
          <p:sp>
            <p:nvSpPr>
              <p:cNvPr id="890" name="Google Shape;890;p18"/>
              <p:cNvSpPr/>
              <p:nvPr/>
            </p:nvSpPr>
            <p:spPr>
              <a:xfrm>
                <a:off x="372375" y="324675"/>
                <a:ext cx="8394900" cy="45006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 name="Google Shape;891;p18"/>
              <p:cNvGrpSpPr/>
              <p:nvPr/>
            </p:nvGrpSpPr>
            <p:grpSpPr>
              <a:xfrm>
                <a:off x="372025" y="321975"/>
                <a:ext cx="8400000" cy="4499700"/>
                <a:chOff x="372025" y="321975"/>
                <a:chExt cx="8400000" cy="4499700"/>
              </a:xfrm>
            </p:grpSpPr>
            <p:sp>
              <p:nvSpPr>
                <p:cNvPr id="892" name="Google Shape;892;p18"/>
                <p:cNvSpPr/>
                <p:nvPr/>
              </p:nvSpPr>
              <p:spPr>
                <a:xfrm>
                  <a:off x="372025" y="321975"/>
                  <a:ext cx="8400000" cy="44997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8"/>
                <p:cNvSpPr/>
                <p:nvPr/>
              </p:nvSpPr>
              <p:spPr>
                <a:xfrm>
                  <a:off x="372025" y="321975"/>
                  <a:ext cx="84000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8"/>
                <p:cNvSpPr/>
                <p:nvPr/>
              </p:nvSpPr>
              <p:spPr>
                <a:xfrm>
                  <a:off x="4864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8"/>
                <p:cNvSpPr/>
                <p:nvPr/>
              </p:nvSpPr>
              <p:spPr>
                <a:xfrm>
                  <a:off x="66990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8"/>
                <p:cNvSpPr/>
                <p:nvPr/>
              </p:nvSpPr>
              <p:spPr>
                <a:xfrm>
                  <a:off x="853350" y="380900"/>
                  <a:ext cx="100200" cy="100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8"/>
                <p:cNvSpPr/>
                <p:nvPr/>
              </p:nvSpPr>
              <p:spPr>
                <a:xfrm>
                  <a:off x="8537750" y="380900"/>
                  <a:ext cx="100200" cy="1002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8" name="Google Shape;898;p18"/>
                <p:cNvCxnSpPr/>
                <p:nvPr/>
              </p:nvCxnSpPr>
              <p:spPr>
                <a:xfrm>
                  <a:off x="7498375" y="431000"/>
                  <a:ext cx="1039500" cy="0"/>
                </a:xfrm>
                <a:prstGeom prst="straightConnector1">
                  <a:avLst/>
                </a:prstGeom>
                <a:noFill/>
                <a:ln w="9525" cap="flat" cmpd="sng">
                  <a:solidFill>
                    <a:schemeClr val="dk2"/>
                  </a:solidFill>
                  <a:prstDash val="solid"/>
                  <a:round/>
                  <a:headEnd type="none" w="med" len="med"/>
                  <a:tailEnd type="none" w="med" len="med"/>
                </a:ln>
              </p:spPr>
            </p:cxnSp>
          </p:grpSp>
        </p:grpSp>
        <p:cxnSp>
          <p:nvCxnSpPr>
            <p:cNvPr id="899" name="Google Shape;899;p18"/>
            <p:cNvCxnSpPr/>
            <p:nvPr/>
          </p:nvCxnSpPr>
          <p:spPr>
            <a:xfrm>
              <a:off x="372025" y="1104300"/>
              <a:ext cx="8400000" cy="0"/>
            </a:xfrm>
            <a:prstGeom prst="straightConnector1">
              <a:avLst/>
            </a:prstGeom>
            <a:noFill/>
            <a:ln w="9525" cap="flat" cmpd="sng">
              <a:solidFill>
                <a:schemeClr val="dk2"/>
              </a:solidFill>
              <a:prstDash val="solid"/>
              <a:round/>
              <a:headEnd type="none" w="med" len="med"/>
              <a:tailEnd type="none" w="med" len="med"/>
            </a:ln>
          </p:spPr>
        </p:cxnSp>
      </p:grpSp>
      <p:sp>
        <p:nvSpPr>
          <p:cNvPr id="900" name="Google Shape;900;p18"/>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01" name="Google Shape;901;p18"/>
          <p:cNvSpPr txBox="1">
            <a:spLocks noGrp="1"/>
          </p:cNvSpPr>
          <p:nvPr>
            <p:ph type="title" idx="2"/>
          </p:nvPr>
        </p:nvSpPr>
        <p:spPr>
          <a:xfrm>
            <a:off x="1355100" y="2482871"/>
            <a:ext cx="23364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02" name="Google Shape;902;p18"/>
          <p:cNvSpPr txBox="1">
            <a:spLocks noGrp="1"/>
          </p:cNvSpPr>
          <p:nvPr>
            <p:ph type="subTitle" idx="1"/>
          </p:nvPr>
        </p:nvSpPr>
        <p:spPr>
          <a:xfrm>
            <a:off x="1355100" y="3010584"/>
            <a:ext cx="2336400" cy="6573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03" name="Google Shape;903;p18"/>
          <p:cNvSpPr txBox="1">
            <a:spLocks noGrp="1"/>
          </p:cNvSpPr>
          <p:nvPr>
            <p:ph type="title" idx="3"/>
          </p:nvPr>
        </p:nvSpPr>
        <p:spPr>
          <a:xfrm>
            <a:off x="5452500" y="1598709"/>
            <a:ext cx="23364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04" name="Google Shape;904;p18"/>
          <p:cNvSpPr txBox="1">
            <a:spLocks noGrp="1"/>
          </p:cNvSpPr>
          <p:nvPr>
            <p:ph type="subTitle" idx="4"/>
          </p:nvPr>
        </p:nvSpPr>
        <p:spPr>
          <a:xfrm>
            <a:off x="5452500" y="2126421"/>
            <a:ext cx="2336400" cy="6573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05" name="Google Shape;905;p18"/>
          <p:cNvSpPr txBox="1">
            <a:spLocks noGrp="1"/>
          </p:cNvSpPr>
          <p:nvPr>
            <p:ph type="title" idx="5"/>
          </p:nvPr>
        </p:nvSpPr>
        <p:spPr>
          <a:xfrm>
            <a:off x="5452500" y="3367059"/>
            <a:ext cx="2336400" cy="5277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1600">
                <a:solidFill>
                  <a:schemeClr val="lt2"/>
                </a:solidFill>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906" name="Google Shape;906;p18"/>
          <p:cNvSpPr txBox="1">
            <a:spLocks noGrp="1"/>
          </p:cNvSpPr>
          <p:nvPr>
            <p:ph type="subTitle" idx="6"/>
          </p:nvPr>
        </p:nvSpPr>
        <p:spPr>
          <a:xfrm>
            <a:off x="5452500" y="3894771"/>
            <a:ext cx="2336400" cy="657300"/>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074"/>
        <p:cNvGrpSpPr/>
        <p:nvPr/>
      </p:nvGrpSpPr>
      <p:grpSpPr>
        <a:xfrm>
          <a:off x="0" y="0"/>
          <a:ext cx="0" cy="0"/>
          <a:chOff x="0" y="0"/>
          <a:chExt cx="0" cy="0"/>
        </a:xfrm>
      </p:grpSpPr>
      <p:pic>
        <p:nvPicPr>
          <p:cNvPr id="1075" name="Google Shape;1075;p24"/>
          <p:cNvPicPr preferRelativeResize="0"/>
          <p:nvPr/>
        </p:nvPicPr>
        <p:blipFill>
          <a:blip r:embed="rId2">
            <a:alphaModFix amt="14000"/>
          </a:blip>
          <a:stretch>
            <a:fillRect/>
          </a:stretch>
        </p:blipFill>
        <p:spPr>
          <a:xfrm>
            <a:off x="0" y="0"/>
            <a:ext cx="9144000"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64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1pPr>
            <a:lvl2pPr lvl="1"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2pPr>
            <a:lvl3pPr lvl="2"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3pPr>
            <a:lvl4pPr lvl="3"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4pPr>
            <a:lvl5pPr lvl="4"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5pPr>
            <a:lvl6pPr lvl="5"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6pPr>
            <a:lvl7pPr lvl="6"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7pPr>
            <a:lvl8pPr lvl="7"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8pPr>
            <a:lvl9pPr lvl="8" rtl="0">
              <a:spcBef>
                <a:spcPts val="0"/>
              </a:spcBef>
              <a:spcAft>
                <a:spcPts val="0"/>
              </a:spcAft>
              <a:buClr>
                <a:schemeClr val="dk2"/>
              </a:buClr>
              <a:buSzPts val="2800"/>
              <a:buFont typeface="Zen Dots"/>
              <a:buNone/>
              <a:defRPr sz="2800">
                <a:solidFill>
                  <a:schemeClr val="dk2"/>
                </a:solidFill>
                <a:latin typeface="Zen Dots"/>
                <a:ea typeface="Zen Dots"/>
                <a:cs typeface="Zen Dots"/>
                <a:sym typeface="Zen Dots"/>
              </a:defRPr>
            </a:lvl9pPr>
          </a:lstStyle>
          <a:p>
            <a:endParaRPr/>
          </a:p>
        </p:txBody>
      </p:sp>
      <p:sp>
        <p:nvSpPr>
          <p:cNvPr id="7" name="Google Shape;7;p1"/>
          <p:cNvSpPr txBox="1">
            <a:spLocks noGrp="1"/>
          </p:cNvSpPr>
          <p:nvPr>
            <p:ph type="body" idx="1"/>
          </p:nvPr>
        </p:nvSpPr>
        <p:spPr>
          <a:xfrm>
            <a:off x="720000" y="1237083"/>
            <a:ext cx="7704000" cy="33663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Anaheim"/>
              <a:buChar char="●"/>
              <a:defRPr>
                <a:solidFill>
                  <a:schemeClr val="lt1"/>
                </a:solidFill>
                <a:latin typeface="Anaheim"/>
                <a:ea typeface="Anaheim"/>
                <a:cs typeface="Anaheim"/>
                <a:sym typeface="Anaheim"/>
              </a:defRPr>
            </a:lvl1pPr>
            <a:lvl2pPr marL="914400" lvl="1"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00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00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5" r:id="rId4"/>
    <p:sldLayoutId id="2147483657" r:id="rId5"/>
    <p:sldLayoutId id="2147483658" r:id="rId6"/>
    <p:sldLayoutId id="2147483663" r:id="rId7"/>
    <p:sldLayoutId id="2147483664" r:id="rId8"/>
    <p:sldLayoutId id="2147483670" r:id="rId9"/>
    <p:sldLayoutId id="2147483671" r:id="rId10"/>
    <p:sldLayoutId id="2147483672" r:id="rId11"/>
    <p:sldLayoutId id="2147483673" r:id="rId12"/>
    <p:sldLayoutId id="2147483674" r:id="rId13"/>
    <p:sldLayoutId id="2147483675" r:id="rId14"/>
    <p:sldLayoutId id="2147483678"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60"/>
        <p:cNvGrpSpPr/>
        <p:nvPr/>
      </p:nvGrpSpPr>
      <p:grpSpPr>
        <a:xfrm>
          <a:off x="0" y="0"/>
          <a:ext cx="0" cy="0"/>
          <a:chOff x="0" y="0"/>
          <a:chExt cx="0" cy="0"/>
        </a:xfrm>
      </p:grpSpPr>
      <p:sp>
        <p:nvSpPr>
          <p:cNvPr id="1261" name="Google Shape;1261;p32"/>
          <p:cNvSpPr txBox="1">
            <a:spLocks noGrp="1"/>
          </p:cNvSpPr>
          <p:nvPr>
            <p:ph type="ctrTitle"/>
          </p:nvPr>
        </p:nvSpPr>
        <p:spPr>
          <a:xfrm>
            <a:off x="424544" y="590075"/>
            <a:ext cx="8368392" cy="240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solidFill>
                  <a:schemeClr val="tx2">
                    <a:lumMod val="25000"/>
                  </a:schemeClr>
                </a:solidFill>
                <a:latin typeface="Zen Dots"/>
                <a:ea typeface="Zen Dots"/>
                <a:cs typeface="Zen Dots"/>
                <a:sym typeface="Zen Dots"/>
              </a:rPr>
              <a:t> </a:t>
            </a:r>
            <a:r>
              <a:rPr lang="en-US" sz="2800" b="1" dirty="0">
                <a:solidFill>
                  <a:schemeClr val="tx2">
                    <a:lumMod val="25000"/>
                  </a:schemeClr>
                </a:solidFill>
              </a:rPr>
              <a:t>The lack of reproducible science in proteomics analyses </a:t>
            </a:r>
            <a:br>
              <a:rPr lang="en-US" sz="2800" b="1" dirty="0">
                <a:solidFill>
                  <a:schemeClr val="tx2">
                    <a:lumMod val="25000"/>
                  </a:schemeClr>
                </a:solidFill>
              </a:rPr>
            </a:br>
            <a:r>
              <a:rPr lang="en-US" sz="2800" b="1" dirty="0">
                <a:solidFill>
                  <a:schemeClr val="tx2">
                    <a:lumMod val="25000"/>
                  </a:schemeClr>
                </a:solidFill>
              </a:rPr>
              <a:t>– a bioinformatics perspective</a:t>
            </a:r>
            <a:br>
              <a:rPr lang="en" sz="2000" dirty="0">
                <a:solidFill>
                  <a:schemeClr val="tx2">
                    <a:lumMod val="25000"/>
                  </a:schemeClr>
                </a:solidFill>
              </a:rPr>
            </a:br>
            <a:r>
              <a:rPr lang="en" sz="1050" dirty="0">
                <a:solidFill>
                  <a:schemeClr val="tx2">
                    <a:lumMod val="25000"/>
                  </a:schemeClr>
                </a:solidFill>
                <a:latin typeface="Zen Dots"/>
                <a:ea typeface="Zen Dots"/>
                <a:cs typeface="Zen Dots"/>
                <a:sym typeface="Zen Dots"/>
              </a:rPr>
              <a:t>ASBCB Codeathon – October 2023</a:t>
            </a:r>
            <a:endParaRPr sz="1050" dirty="0">
              <a:solidFill>
                <a:schemeClr val="tx2">
                  <a:lumMod val="25000"/>
                </a:schemeClr>
              </a:solidFill>
              <a:latin typeface="Zen Dots"/>
              <a:ea typeface="Zen Dots"/>
              <a:cs typeface="Zen Dots"/>
              <a:sym typeface="Zen Dots"/>
            </a:endParaRPr>
          </a:p>
        </p:txBody>
      </p:sp>
      <p:sp>
        <p:nvSpPr>
          <p:cNvPr id="1262" name="Google Shape;1262;p32"/>
          <p:cNvSpPr txBox="1">
            <a:spLocks noGrp="1"/>
          </p:cNvSpPr>
          <p:nvPr>
            <p:ph type="subTitle" idx="1"/>
          </p:nvPr>
        </p:nvSpPr>
        <p:spPr>
          <a:xfrm>
            <a:off x="633046" y="3232117"/>
            <a:ext cx="7655169" cy="1555549"/>
          </a:xfrm>
          <a:prstGeom prst="rect">
            <a:avLst/>
          </a:prstGeom>
          <a:solidFill>
            <a:srgbClr val="968B95"/>
          </a:solidFill>
        </p:spPr>
        <p:txBody>
          <a:bodyPr spcFirstLastPara="1" wrap="square" lIns="91425" tIns="91425" rIns="91425" bIns="91425" anchor="t" anchorCtr="0">
            <a:noAutofit/>
          </a:bodyPr>
          <a:lstStyle/>
          <a:p>
            <a:pPr marL="0" marR="0">
              <a:lnSpc>
                <a:spcPct val="107000"/>
              </a:lnSpc>
              <a:spcBef>
                <a:spcPts val="0"/>
              </a:spcBef>
              <a:spcAft>
                <a:spcPts val="0"/>
              </a:spcAft>
            </a:pPr>
            <a:r>
              <a:rPr lang="en-US" sz="11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Coetzer, K.C</a:t>
            </a:r>
            <a:r>
              <a:rPr lang="en-US" sz="11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a:t>
            </a:r>
            <a:r>
              <a:rPr lang="en-US" sz="11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Adomako N.A</a:t>
            </a:r>
            <a:r>
              <a:rPr lang="en-US" sz="11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1,4</a:t>
            </a:r>
            <a:r>
              <a:rPr lang="en-US" sz="11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1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Ajiboye</a:t>
            </a:r>
            <a:r>
              <a:rPr lang="en-US" sz="11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I.O</a:t>
            </a:r>
            <a:r>
              <a:rPr lang="en-US" sz="11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5,6</a:t>
            </a:r>
            <a:r>
              <a:rPr lang="en-US" sz="11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1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Nortey</a:t>
            </a:r>
            <a:r>
              <a:rPr lang="en-US" sz="11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H.</a:t>
            </a:r>
            <a:r>
              <a:rPr lang="en-US" sz="11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3</a:t>
            </a:r>
            <a:r>
              <a:rPr lang="en-US" sz="11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Okello, O.I</a:t>
            </a:r>
            <a:r>
              <a:rPr lang="en-US" sz="11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7</a:t>
            </a:r>
            <a:r>
              <a:rPr lang="en-US" sz="11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1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1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Aidoo, A.S</a:t>
            </a:r>
            <a:r>
              <a:rPr lang="en-US" sz="11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a:t>
            </a:r>
            <a:r>
              <a:rPr lang="en-US" sz="11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and Awe, O.I</a:t>
            </a:r>
            <a:r>
              <a:rPr lang="en-US" sz="11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8</a:t>
            </a:r>
            <a:endParaRPr lang="en-US" sz="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800" kern="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8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1</a:t>
            </a:r>
            <a:r>
              <a:rPr lang="en-US" sz="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Department Biomedical Sciences, Division of Molecular Biology and Human Genetics, Stellenbosch University, Cape Town, South Africa</a:t>
            </a:r>
            <a:endParaRPr lang="en-US" sz="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8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2</a:t>
            </a:r>
            <a:r>
              <a:rPr lang="en-US" sz="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Department of Virology, Noguchi Memorial Institute for Medical Research, College of Health Sciences, University of Ghana, Legon, Accra, Ghana.</a:t>
            </a:r>
            <a:endParaRPr lang="en-US" sz="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8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3</a:t>
            </a:r>
            <a:r>
              <a:rPr lang="en-US" sz="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Department of Clinical Pathology, Noguchi Memorial Institute for Medical Research, College of Health Sciences, University of Ghana, Legon, Accra, Ghana.</a:t>
            </a:r>
            <a:endParaRPr lang="en-US" sz="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8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4</a:t>
            </a:r>
            <a:r>
              <a:rPr lang="en-US" sz="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Department of Molecular Medicine, School of Medicine and Dentistry, Kwame Nkrumah   University of Science and Technology, Kumasi, Ghana. </a:t>
            </a:r>
            <a:endParaRPr lang="en-US" sz="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8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5</a:t>
            </a:r>
            <a:r>
              <a:rPr lang="en-US" sz="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Covenant Applied Informatics and Communication Africa Centre of Excellence (</a:t>
            </a:r>
            <a:r>
              <a:rPr lang="en-US" sz="800" kern="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CApIC</a:t>
            </a:r>
            <a:r>
              <a:rPr lang="en-US" sz="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-ACE), Covenant University, Ota, Nigeria.</a:t>
            </a:r>
            <a:endParaRPr lang="en-US" sz="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8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6</a:t>
            </a:r>
            <a:r>
              <a:rPr lang="en-US" sz="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Department of Computer and Information Sciences, College of Science and Technology, Covenant University, Ota, Nigeria.</a:t>
            </a:r>
            <a:endParaRPr lang="en-US" sz="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8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7</a:t>
            </a:r>
            <a:r>
              <a:rPr lang="en-US" sz="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Department of Immunology and Molecular Biology, College of Health Sciences, School of Biomedical Sciences, Makerere University, Kampala, Uganda.</a:t>
            </a:r>
            <a:endParaRPr lang="en-US" sz="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800" kern="0" baseline="300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8</a:t>
            </a:r>
            <a:r>
              <a:rPr lang="en-US" sz="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African Society for Bioinformatics and Computational Biology, Cape Town, South Africa.</a:t>
            </a:r>
            <a:endParaRPr lang="en-US" sz="800" kern="1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descr="A logo of a globe&#10;&#10;Description automatically generated">
            <a:extLst>
              <a:ext uri="{FF2B5EF4-FFF2-40B4-BE49-F238E27FC236}">
                <a16:creationId xmlns:a16="http://schemas.microsoft.com/office/drawing/2014/main" id="{B8D58957-D173-83C7-82B7-65F0A62C4CBE}"/>
              </a:ext>
            </a:extLst>
          </p:cNvPr>
          <p:cNvPicPr>
            <a:picLocks noChangeAspect="1"/>
          </p:cNvPicPr>
          <p:nvPr/>
        </p:nvPicPr>
        <p:blipFill>
          <a:blip r:embed="rId3"/>
          <a:stretch>
            <a:fillRect/>
          </a:stretch>
        </p:blipFill>
        <p:spPr>
          <a:xfrm>
            <a:off x="351066" y="0"/>
            <a:ext cx="1102178" cy="1321308"/>
          </a:xfrm>
          <a:prstGeom prst="rect">
            <a:avLst/>
          </a:prstGeom>
        </p:spPr>
      </p:pic>
      <p:pic>
        <p:nvPicPr>
          <p:cNvPr id="5" name="Picture 4" descr="A grey and blue logo&#10;&#10;Description automatically generated">
            <a:extLst>
              <a:ext uri="{FF2B5EF4-FFF2-40B4-BE49-F238E27FC236}">
                <a16:creationId xmlns:a16="http://schemas.microsoft.com/office/drawing/2014/main" id="{1DA7CBF6-3A0F-C680-C23C-031DB45CE56B}"/>
              </a:ext>
            </a:extLst>
          </p:cNvPr>
          <p:cNvPicPr>
            <a:picLocks noChangeAspect="1"/>
          </p:cNvPicPr>
          <p:nvPr/>
        </p:nvPicPr>
        <p:blipFill>
          <a:blip r:embed="rId4"/>
          <a:stretch>
            <a:fillRect/>
          </a:stretch>
        </p:blipFill>
        <p:spPr>
          <a:xfrm>
            <a:off x="7334171" y="210750"/>
            <a:ext cx="1458765" cy="128331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sp>
        <p:nvSpPr>
          <p:cNvPr id="1604" name="Google Shape;1604;p41"/>
          <p:cNvSpPr txBox="1">
            <a:spLocks noGrp="1"/>
          </p:cNvSpPr>
          <p:nvPr>
            <p:ph type="title"/>
          </p:nvPr>
        </p:nvSpPr>
        <p:spPr>
          <a:xfrm>
            <a:off x="372533" y="540000"/>
            <a:ext cx="8398934"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chemeClr val="lt2"/>
                </a:solidFill>
              </a:rPr>
              <a:t>Areas for further improvement and research</a:t>
            </a:r>
            <a:endParaRPr lang="en-US" sz="2000" dirty="0"/>
          </a:p>
        </p:txBody>
      </p:sp>
      <p:sp>
        <p:nvSpPr>
          <p:cNvPr id="3" name="TextBox 2">
            <a:extLst>
              <a:ext uri="{FF2B5EF4-FFF2-40B4-BE49-F238E27FC236}">
                <a16:creationId xmlns:a16="http://schemas.microsoft.com/office/drawing/2014/main" id="{409F17EE-6A36-BCA5-A7C0-672CC4DEE03E}"/>
              </a:ext>
            </a:extLst>
          </p:cNvPr>
          <p:cNvSpPr txBox="1"/>
          <p:nvPr/>
        </p:nvSpPr>
        <p:spPr>
          <a:xfrm>
            <a:off x="2359378" y="1292079"/>
            <a:ext cx="6412089" cy="2862322"/>
          </a:xfrm>
          <a:prstGeom prst="rect">
            <a:avLst/>
          </a:prstGeom>
          <a:noFill/>
        </p:spPr>
        <p:txBody>
          <a:bodyPr wrap="square">
            <a:spAutoFit/>
          </a:bodyPr>
          <a:lstStyle/>
          <a:p>
            <a:r>
              <a:rPr lang="en-US" sz="1800" dirty="0">
                <a:solidFill>
                  <a:schemeClr val="bg1"/>
                </a:solidFill>
                <a:latin typeface="Anaheim" panose="020B0604020202020204" charset="0"/>
              </a:rPr>
              <a:t>Key Components to work on: </a:t>
            </a:r>
          </a:p>
          <a:p>
            <a:pPr marL="285750" indent="-285750">
              <a:buFont typeface="Arial" panose="020B0604020202020204" pitchFamily="34" charset="0"/>
              <a:buChar char="•"/>
            </a:pPr>
            <a:r>
              <a:rPr lang="en-US" sz="1800" dirty="0">
                <a:solidFill>
                  <a:schemeClr val="bg1"/>
                </a:solidFill>
                <a:latin typeface="Anaheim" panose="020B0604020202020204" charset="0"/>
              </a:rPr>
              <a:t>Efficient Evaluation of Large-Scale Data</a:t>
            </a:r>
          </a:p>
          <a:p>
            <a:pPr marL="285750" indent="-285750">
              <a:buFont typeface="Arial" panose="020B0604020202020204" pitchFamily="34" charset="0"/>
              <a:buChar char="•"/>
            </a:pPr>
            <a:r>
              <a:rPr lang="en-US" sz="1800" dirty="0">
                <a:solidFill>
                  <a:schemeClr val="bg1"/>
                </a:solidFill>
                <a:latin typeface="Anaheim" panose="020B0604020202020204" charset="0"/>
              </a:rPr>
              <a:t>User-friendly display and analysis</a:t>
            </a:r>
          </a:p>
          <a:p>
            <a:pPr marL="285750" indent="-285750">
              <a:buFont typeface="Arial" panose="020B0604020202020204" pitchFamily="34" charset="0"/>
              <a:buChar char="•"/>
            </a:pPr>
            <a:r>
              <a:rPr lang="en-US" sz="1800" dirty="0">
                <a:solidFill>
                  <a:schemeClr val="bg1"/>
                </a:solidFill>
                <a:latin typeface="Anaheim" panose="020B0604020202020204" charset="0"/>
              </a:rPr>
              <a:t>Containerized tools</a:t>
            </a:r>
          </a:p>
          <a:p>
            <a:pPr marL="285750" indent="-285750">
              <a:buFont typeface="Arial" panose="020B0604020202020204" pitchFamily="34" charset="0"/>
              <a:buChar char="•"/>
            </a:pPr>
            <a:r>
              <a:rPr lang="en-US" sz="1800" dirty="0">
                <a:solidFill>
                  <a:schemeClr val="bg1"/>
                </a:solidFill>
                <a:latin typeface="Anaheim" panose="020B0604020202020204" charset="0"/>
              </a:rPr>
              <a:t>Collaboration and engagement</a:t>
            </a:r>
          </a:p>
          <a:p>
            <a:pPr marL="285750" indent="-285750">
              <a:buFont typeface="Arial" panose="020B0604020202020204" pitchFamily="34" charset="0"/>
              <a:buChar char="•"/>
            </a:pPr>
            <a:r>
              <a:rPr lang="en-US" sz="1800" dirty="0">
                <a:solidFill>
                  <a:schemeClr val="bg1"/>
                </a:solidFill>
                <a:latin typeface="Anaheim" panose="020B0604020202020204" charset="0"/>
              </a:rPr>
              <a:t>Open-source data and code</a:t>
            </a:r>
          </a:p>
          <a:p>
            <a:endParaRPr lang="en-US" sz="1800" dirty="0">
              <a:solidFill>
                <a:schemeClr val="bg1"/>
              </a:solidFill>
              <a:latin typeface="Anaheim" panose="020B0604020202020204" charset="0"/>
            </a:endParaRPr>
          </a:p>
          <a:p>
            <a:r>
              <a:rPr lang="en-US" sz="1800" dirty="0">
                <a:solidFill>
                  <a:schemeClr val="bg1"/>
                </a:solidFill>
                <a:latin typeface="Anaheim" panose="020B0604020202020204" charset="0"/>
              </a:rPr>
              <a:t>The future…</a:t>
            </a:r>
          </a:p>
          <a:p>
            <a:pPr marL="285750" indent="-285750">
              <a:buFont typeface="Arial" panose="020B0604020202020204" pitchFamily="34" charset="0"/>
              <a:buChar char="•"/>
            </a:pPr>
            <a:r>
              <a:rPr lang="en-US" sz="1800" dirty="0">
                <a:solidFill>
                  <a:schemeClr val="bg1"/>
                </a:solidFill>
                <a:latin typeface="Anaheim" panose="020B0604020202020204" charset="0"/>
              </a:rPr>
              <a:t>Machine Learning</a:t>
            </a:r>
          </a:p>
          <a:p>
            <a:pPr marL="285750" indent="-285750">
              <a:buFont typeface="Arial" panose="020B0604020202020204" pitchFamily="34" charset="0"/>
              <a:buChar char="•"/>
            </a:pPr>
            <a:r>
              <a:rPr lang="en-US" sz="1800" dirty="0">
                <a:solidFill>
                  <a:schemeClr val="bg1"/>
                </a:solidFill>
                <a:latin typeface="Anaheim" panose="020B0604020202020204" charset="0"/>
              </a:rPr>
              <a:t>Deep Learning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8"/>
        <p:cNvGrpSpPr/>
        <p:nvPr/>
      </p:nvGrpSpPr>
      <p:grpSpPr>
        <a:xfrm>
          <a:off x="0" y="0"/>
          <a:ext cx="0" cy="0"/>
          <a:chOff x="0" y="0"/>
          <a:chExt cx="0" cy="0"/>
        </a:xfrm>
      </p:grpSpPr>
      <p:grpSp>
        <p:nvGrpSpPr>
          <p:cNvPr id="1939" name="Google Shape;1939;p46"/>
          <p:cNvGrpSpPr/>
          <p:nvPr/>
        </p:nvGrpSpPr>
        <p:grpSpPr>
          <a:xfrm>
            <a:off x="1123350" y="1198050"/>
            <a:ext cx="6897300" cy="2747400"/>
            <a:chOff x="1123325" y="1089000"/>
            <a:chExt cx="6897300" cy="2747400"/>
          </a:xfrm>
        </p:grpSpPr>
        <p:sp>
          <p:nvSpPr>
            <p:cNvPr id="1940" name="Google Shape;1940;p46"/>
            <p:cNvSpPr/>
            <p:nvPr/>
          </p:nvSpPr>
          <p:spPr>
            <a:xfrm>
              <a:off x="1123325" y="1089000"/>
              <a:ext cx="6897300" cy="27474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6"/>
            <p:cNvSpPr/>
            <p:nvPr/>
          </p:nvSpPr>
          <p:spPr>
            <a:xfrm>
              <a:off x="1123325" y="1089000"/>
              <a:ext cx="6897300" cy="218100"/>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6"/>
            <p:cNvSpPr/>
            <p:nvPr/>
          </p:nvSpPr>
          <p:spPr>
            <a:xfrm>
              <a:off x="1237750" y="1147925"/>
              <a:ext cx="100200" cy="100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6"/>
            <p:cNvSpPr/>
            <p:nvPr/>
          </p:nvSpPr>
          <p:spPr>
            <a:xfrm>
              <a:off x="1421200" y="1147925"/>
              <a:ext cx="100200" cy="100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6"/>
            <p:cNvSpPr/>
            <p:nvPr/>
          </p:nvSpPr>
          <p:spPr>
            <a:xfrm>
              <a:off x="1604650" y="1147925"/>
              <a:ext cx="100200" cy="100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46"/>
          <p:cNvSpPr txBox="1">
            <a:spLocks noGrp="1"/>
          </p:cNvSpPr>
          <p:nvPr>
            <p:ph type="title"/>
          </p:nvPr>
        </p:nvSpPr>
        <p:spPr>
          <a:xfrm>
            <a:off x="1123350" y="1555504"/>
            <a:ext cx="6897300" cy="18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000" dirty="0"/>
              <a:t>Thank you</a:t>
            </a:r>
            <a:endParaRPr sz="8000" dirty="0"/>
          </a:p>
        </p:txBody>
      </p:sp>
      <p:sp>
        <p:nvSpPr>
          <p:cNvPr id="1946" name="Google Shape;1946;p46"/>
          <p:cNvSpPr txBox="1">
            <a:spLocks noGrp="1"/>
          </p:cNvSpPr>
          <p:nvPr>
            <p:ph type="subTitle" idx="1"/>
          </p:nvPr>
        </p:nvSpPr>
        <p:spPr>
          <a:xfrm>
            <a:off x="1123350" y="3516925"/>
            <a:ext cx="6897300" cy="428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Any questions?</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38"/>
        <p:cNvGrpSpPr/>
        <p:nvPr/>
      </p:nvGrpSpPr>
      <p:grpSpPr>
        <a:xfrm>
          <a:off x="0" y="0"/>
          <a:ext cx="0" cy="0"/>
          <a:chOff x="0" y="0"/>
          <a:chExt cx="0" cy="0"/>
        </a:xfrm>
      </p:grpSpPr>
      <p:grpSp>
        <p:nvGrpSpPr>
          <p:cNvPr id="1939" name="Google Shape;1939;p46"/>
          <p:cNvGrpSpPr/>
          <p:nvPr/>
        </p:nvGrpSpPr>
        <p:grpSpPr>
          <a:xfrm>
            <a:off x="1123350" y="1198050"/>
            <a:ext cx="6897300" cy="2747400"/>
            <a:chOff x="1123325" y="1089000"/>
            <a:chExt cx="6897300" cy="2747400"/>
          </a:xfrm>
        </p:grpSpPr>
        <p:sp>
          <p:nvSpPr>
            <p:cNvPr id="1940" name="Google Shape;1940;p46"/>
            <p:cNvSpPr/>
            <p:nvPr/>
          </p:nvSpPr>
          <p:spPr>
            <a:xfrm>
              <a:off x="1123325" y="1089000"/>
              <a:ext cx="6897300" cy="27474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6"/>
            <p:cNvSpPr/>
            <p:nvPr/>
          </p:nvSpPr>
          <p:spPr>
            <a:xfrm>
              <a:off x="1123325" y="1089000"/>
              <a:ext cx="6897300" cy="218100"/>
            </a:xfrm>
            <a:prstGeom prst="rect">
              <a:avLst/>
            </a:pr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6"/>
            <p:cNvSpPr/>
            <p:nvPr/>
          </p:nvSpPr>
          <p:spPr>
            <a:xfrm>
              <a:off x="1237750" y="1147925"/>
              <a:ext cx="100200" cy="100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6"/>
            <p:cNvSpPr/>
            <p:nvPr/>
          </p:nvSpPr>
          <p:spPr>
            <a:xfrm>
              <a:off x="1421200" y="1147925"/>
              <a:ext cx="100200" cy="100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6"/>
            <p:cNvSpPr/>
            <p:nvPr/>
          </p:nvSpPr>
          <p:spPr>
            <a:xfrm>
              <a:off x="1604650" y="1147925"/>
              <a:ext cx="100200" cy="100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5" name="Google Shape;1945;p46"/>
          <p:cNvSpPr txBox="1">
            <a:spLocks noGrp="1"/>
          </p:cNvSpPr>
          <p:nvPr>
            <p:ph type="title"/>
          </p:nvPr>
        </p:nvSpPr>
        <p:spPr>
          <a:xfrm>
            <a:off x="1123350" y="1555504"/>
            <a:ext cx="6897300" cy="18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000" dirty="0"/>
              <a:t>Additional slides</a:t>
            </a:r>
            <a:endParaRPr sz="8000" dirty="0"/>
          </a:p>
        </p:txBody>
      </p:sp>
    </p:spTree>
    <p:extLst>
      <p:ext uri="{BB962C8B-B14F-4D97-AF65-F5344CB8AC3E}">
        <p14:creationId xmlns:p14="http://schemas.microsoft.com/office/powerpoint/2010/main" val="32513896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1A244-54C3-97E9-2474-AB48FFE1443A}"/>
              </a:ext>
            </a:extLst>
          </p:cNvPr>
          <p:cNvSpPr>
            <a:spLocks noGrp="1"/>
          </p:cNvSpPr>
          <p:nvPr>
            <p:ph type="title"/>
          </p:nvPr>
        </p:nvSpPr>
        <p:spPr>
          <a:xfrm>
            <a:off x="377100" y="711450"/>
            <a:ext cx="7704000" cy="570344"/>
          </a:xfrm>
        </p:spPr>
        <p:txBody>
          <a:bodyPr/>
          <a:lstStyle/>
          <a:p>
            <a:r>
              <a:rPr lang="en-US" sz="2400" dirty="0"/>
              <a:t>Initial literature search</a:t>
            </a:r>
            <a:br>
              <a:rPr lang="en-US" sz="2400" dirty="0"/>
            </a:br>
            <a:endParaRPr lang="en-US" sz="2400" dirty="0"/>
          </a:p>
        </p:txBody>
      </p:sp>
      <p:pic>
        <p:nvPicPr>
          <p:cNvPr id="3" name="Picture 2" descr="A flowchart of articles&#10;&#10;Description automatically generated">
            <a:extLst>
              <a:ext uri="{FF2B5EF4-FFF2-40B4-BE49-F238E27FC236}">
                <a16:creationId xmlns:a16="http://schemas.microsoft.com/office/drawing/2014/main" id="{8D50E174-78B6-3A81-8A44-8481D91ECCE1}"/>
              </a:ext>
            </a:extLst>
          </p:cNvPr>
          <p:cNvPicPr>
            <a:picLocks noChangeAspect="1"/>
          </p:cNvPicPr>
          <p:nvPr/>
        </p:nvPicPr>
        <p:blipFill>
          <a:blip r:embed="rId2">
            <a:duotone>
              <a:prstClr val="black"/>
              <a:schemeClr val="accent4">
                <a:tint val="45000"/>
                <a:satMod val="400000"/>
              </a:schemeClr>
            </a:duotone>
          </a:blip>
          <a:stretch>
            <a:fillRect/>
          </a:stretch>
        </p:blipFill>
        <p:spPr>
          <a:xfrm>
            <a:off x="5567453" y="0"/>
            <a:ext cx="3576547" cy="5143500"/>
          </a:xfrm>
          <a:prstGeom prst="rect">
            <a:avLst/>
          </a:prstGeom>
        </p:spPr>
      </p:pic>
      <p:cxnSp>
        <p:nvCxnSpPr>
          <p:cNvPr id="5" name="Straight Arrow Connector 4">
            <a:extLst>
              <a:ext uri="{FF2B5EF4-FFF2-40B4-BE49-F238E27FC236}">
                <a16:creationId xmlns:a16="http://schemas.microsoft.com/office/drawing/2014/main" id="{E171023B-08DF-538D-C6BE-CBE5304AEA5B}"/>
              </a:ext>
            </a:extLst>
          </p:cNvPr>
          <p:cNvCxnSpPr>
            <a:cxnSpLocks/>
          </p:cNvCxnSpPr>
          <p:nvPr/>
        </p:nvCxnSpPr>
        <p:spPr>
          <a:xfrm>
            <a:off x="4816634" y="4549422"/>
            <a:ext cx="849380" cy="22668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6E58B00-6218-3A72-03F2-6FB228B95D70}"/>
              </a:ext>
            </a:extLst>
          </p:cNvPr>
          <p:cNvSpPr txBox="1"/>
          <p:nvPr/>
        </p:nvSpPr>
        <p:spPr>
          <a:xfrm>
            <a:off x="3020786" y="4170440"/>
            <a:ext cx="1845128" cy="523220"/>
          </a:xfrm>
          <a:prstGeom prst="rect">
            <a:avLst/>
          </a:prstGeom>
          <a:noFill/>
        </p:spPr>
        <p:txBody>
          <a:bodyPr wrap="square" rtlCol="0">
            <a:spAutoFit/>
          </a:bodyPr>
          <a:lstStyle/>
          <a:p>
            <a:r>
              <a:rPr lang="en-US" dirty="0">
                <a:solidFill>
                  <a:schemeClr val="bg1"/>
                </a:solidFill>
                <a:latin typeface="Anaheim" panose="020B0604020202020204" charset="0"/>
              </a:rPr>
              <a:t>Only 14 “relevant” articles out of &gt;9000</a:t>
            </a:r>
          </a:p>
        </p:txBody>
      </p:sp>
      <p:sp>
        <p:nvSpPr>
          <p:cNvPr id="8" name="TextBox 7">
            <a:extLst>
              <a:ext uri="{FF2B5EF4-FFF2-40B4-BE49-F238E27FC236}">
                <a16:creationId xmlns:a16="http://schemas.microsoft.com/office/drawing/2014/main" id="{9CDF7669-2F6D-E4C2-EE45-D42505E2A961}"/>
              </a:ext>
            </a:extLst>
          </p:cNvPr>
          <p:cNvSpPr txBox="1"/>
          <p:nvPr/>
        </p:nvSpPr>
        <p:spPr>
          <a:xfrm>
            <a:off x="377100" y="1125200"/>
            <a:ext cx="4572000" cy="2893100"/>
          </a:xfrm>
          <a:prstGeom prst="rect">
            <a:avLst/>
          </a:prstGeom>
          <a:noFill/>
        </p:spPr>
        <p:txBody>
          <a:bodyPr wrap="square">
            <a:spAutoFit/>
          </a:bodyPr>
          <a:lstStyle/>
          <a:p>
            <a:pPr algn="just"/>
            <a:r>
              <a:rPr lang="en-US" sz="1400" b="1" dirty="0">
                <a:solidFill>
                  <a:schemeClr val="bg1"/>
                </a:solidFill>
                <a:latin typeface="Anaheim" panose="020B0604020202020204" charset="0"/>
              </a:rPr>
              <a:t>Diverse Focus </a:t>
            </a:r>
            <a:r>
              <a:rPr lang="en-US" sz="1400" dirty="0">
                <a:solidFill>
                  <a:schemeClr val="bg1"/>
                </a:solidFill>
                <a:latin typeface="Anaheim" panose="020B0604020202020204" charset="0"/>
              </a:rPr>
              <a:t>in Proteomics Studies:</a:t>
            </a:r>
          </a:p>
          <a:p>
            <a:pPr marL="171450" indent="-171450" algn="just">
              <a:buFont typeface="Arial" panose="020B0604020202020204" pitchFamily="34" charset="0"/>
              <a:buChar char="•"/>
            </a:pPr>
            <a:r>
              <a:rPr lang="en-US" sz="1400" dirty="0">
                <a:solidFill>
                  <a:schemeClr val="bg1"/>
                </a:solidFill>
                <a:latin typeface="Anaheim" panose="020B0604020202020204" charset="0"/>
              </a:rPr>
              <a:t>Uncovered a diverse array of studies, each targeting various aspects of proteomics data analysis.</a:t>
            </a:r>
          </a:p>
          <a:p>
            <a:pPr algn="just"/>
            <a:r>
              <a:rPr lang="en-US" sz="1400" b="1" dirty="0">
                <a:solidFill>
                  <a:schemeClr val="bg1"/>
                </a:solidFill>
                <a:latin typeface="Anaheim" panose="020B0604020202020204" charset="0"/>
              </a:rPr>
              <a:t>Keyword</a:t>
            </a:r>
            <a:r>
              <a:rPr lang="en-US" sz="1400" dirty="0">
                <a:solidFill>
                  <a:schemeClr val="bg1"/>
                </a:solidFill>
                <a:latin typeface="Anaheim" panose="020B0604020202020204" charset="0"/>
              </a:rPr>
              <a:t> Search Shortcomings:</a:t>
            </a:r>
          </a:p>
          <a:p>
            <a:pPr marL="171450" indent="-171450" algn="just">
              <a:buFont typeface="Arial" panose="020B0604020202020204" pitchFamily="34" charset="0"/>
              <a:buChar char="•"/>
            </a:pPr>
            <a:r>
              <a:rPr lang="en-US" sz="1400" dirty="0">
                <a:solidFill>
                  <a:schemeClr val="bg1"/>
                </a:solidFill>
                <a:latin typeface="Anaheim" panose="020B0604020202020204" charset="0"/>
              </a:rPr>
              <a:t>Noticed significant gaps in the keyword-based search, leading to the omission of crucial articles.</a:t>
            </a:r>
          </a:p>
          <a:p>
            <a:pPr algn="just"/>
            <a:r>
              <a:rPr lang="en-US" sz="1400" b="1" dirty="0">
                <a:solidFill>
                  <a:schemeClr val="bg1"/>
                </a:solidFill>
                <a:latin typeface="Anaheim" panose="020B0604020202020204" charset="0"/>
              </a:rPr>
              <a:t>Lack</a:t>
            </a:r>
            <a:r>
              <a:rPr lang="en-US" sz="1400" dirty="0">
                <a:solidFill>
                  <a:schemeClr val="bg1"/>
                </a:solidFill>
                <a:latin typeface="Anaheim" panose="020B0604020202020204" charset="0"/>
              </a:rPr>
              <a:t> of Standardized Keywords:</a:t>
            </a:r>
          </a:p>
          <a:p>
            <a:pPr marL="171450" indent="-171450" algn="just">
              <a:buFont typeface="Arial" panose="020B0604020202020204" pitchFamily="34" charset="0"/>
              <a:buChar char="•"/>
            </a:pPr>
            <a:r>
              <a:rPr lang="en-US" sz="1400" dirty="0">
                <a:solidFill>
                  <a:schemeClr val="bg1"/>
                </a:solidFill>
                <a:latin typeface="Anaheim" panose="020B0604020202020204" charset="0"/>
              </a:rPr>
              <a:t>Discovered that a majority of articles lack the use of standardized keywords.</a:t>
            </a:r>
          </a:p>
          <a:p>
            <a:pPr algn="just"/>
            <a:r>
              <a:rPr lang="en-US" sz="1400" dirty="0">
                <a:solidFill>
                  <a:schemeClr val="bg1"/>
                </a:solidFill>
                <a:latin typeface="Anaheim" panose="020B0604020202020204" charset="0"/>
              </a:rPr>
              <a:t>Consensus and Standardization </a:t>
            </a:r>
            <a:r>
              <a:rPr lang="en-US" sz="1400" b="1" dirty="0">
                <a:solidFill>
                  <a:schemeClr val="bg1"/>
                </a:solidFill>
                <a:latin typeface="Anaheim" panose="020B0604020202020204" charset="0"/>
              </a:rPr>
              <a:t>Challenges</a:t>
            </a:r>
            <a:r>
              <a:rPr lang="en-US" sz="1400" dirty="0">
                <a:solidFill>
                  <a:schemeClr val="bg1"/>
                </a:solidFill>
                <a:latin typeface="Anaheim" panose="020B0604020202020204" charset="0"/>
              </a:rPr>
              <a:t>:</a:t>
            </a:r>
          </a:p>
          <a:p>
            <a:pPr marL="171450" indent="-171450" algn="just">
              <a:buFont typeface="Arial" panose="020B0604020202020204" pitchFamily="34" charset="0"/>
              <a:buChar char="•"/>
            </a:pPr>
            <a:r>
              <a:rPr lang="en-US" sz="1400" dirty="0">
                <a:solidFill>
                  <a:schemeClr val="bg1"/>
                </a:solidFill>
                <a:latin typeface="Anaheim" panose="020B0604020202020204" charset="0"/>
              </a:rPr>
              <a:t>Shed light on the notable absence of consensus and standardized practices, both in proteomics analyses and the reporting of these methods.</a:t>
            </a:r>
          </a:p>
        </p:txBody>
      </p:sp>
    </p:spTree>
    <p:extLst>
      <p:ext uri="{BB962C8B-B14F-4D97-AF65-F5344CB8AC3E}">
        <p14:creationId xmlns:p14="http://schemas.microsoft.com/office/powerpoint/2010/main" val="3984543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D8A61C46-4119-07E8-7C64-A7A06A961E09}"/>
              </a:ext>
            </a:extLst>
          </p:cNvPr>
          <p:cNvSpPr>
            <a:spLocks noGrp="1"/>
          </p:cNvSpPr>
          <p:nvPr>
            <p:ph type="subTitle" idx="1"/>
          </p:nvPr>
        </p:nvSpPr>
        <p:spPr>
          <a:xfrm>
            <a:off x="543096" y="1291625"/>
            <a:ext cx="2907600" cy="463200"/>
          </a:xfrm>
        </p:spPr>
        <p:txBody>
          <a:bodyPr/>
          <a:lstStyle/>
          <a:p>
            <a:r>
              <a:rPr lang="en-US" dirty="0"/>
              <a:t>DIA-NN</a:t>
            </a:r>
          </a:p>
        </p:txBody>
      </p:sp>
      <p:sp>
        <p:nvSpPr>
          <p:cNvPr id="3" name="Subtitle 2">
            <a:extLst>
              <a:ext uri="{FF2B5EF4-FFF2-40B4-BE49-F238E27FC236}">
                <a16:creationId xmlns:a16="http://schemas.microsoft.com/office/drawing/2014/main" id="{90D8909D-DEE7-CB99-EDB0-50BD594A1F6A}"/>
              </a:ext>
            </a:extLst>
          </p:cNvPr>
          <p:cNvSpPr>
            <a:spLocks noGrp="1"/>
          </p:cNvSpPr>
          <p:nvPr>
            <p:ph type="subTitle" idx="2"/>
          </p:nvPr>
        </p:nvSpPr>
        <p:spPr/>
        <p:txBody>
          <a:bodyPr/>
          <a:lstStyle/>
          <a:p>
            <a:r>
              <a:rPr lang="en-US" dirty="0" err="1"/>
              <a:t>MSStats</a:t>
            </a:r>
            <a:endParaRPr lang="en-US" dirty="0"/>
          </a:p>
        </p:txBody>
      </p:sp>
      <p:sp>
        <p:nvSpPr>
          <p:cNvPr id="4" name="Subtitle 3">
            <a:extLst>
              <a:ext uri="{FF2B5EF4-FFF2-40B4-BE49-F238E27FC236}">
                <a16:creationId xmlns:a16="http://schemas.microsoft.com/office/drawing/2014/main" id="{82CFB2B9-7A11-834E-9B74-2C83A5654456}"/>
              </a:ext>
            </a:extLst>
          </p:cNvPr>
          <p:cNvSpPr>
            <a:spLocks noGrp="1"/>
          </p:cNvSpPr>
          <p:nvPr>
            <p:ph type="subTitle" idx="3"/>
          </p:nvPr>
        </p:nvSpPr>
        <p:spPr>
          <a:xfrm>
            <a:off x="543096" y="1754625"/>
            <a:ext cx="2907600" cy="638100"/>
          </a:xfrm>
        </p:spPr>
        <p:txBody>
          <a:bodyPr/>
          <a:lstStyle/>
          <a:p>
            <a:r>
              <a:rPr lang="en-US" dirty="0"/>
              <a:t>Level 3</a:t>
            </a:r>
          </a:p>
        </p:txBody>
      </p:sp>
      <p:sp>
        <p:nvSpPr>
          <p:cNvPr id="5" name="Subtitle 4">
            <a:extLst>
              <a:ext uri="{FF2B5EF4-FFF2-40B4-BE49-F238E27FC236}">
                <a16:creationId xmlns:a16="http://schemas.microsoft.com/office/drawing/2014/main" id="{31D86855-F635-D68F-2DB0-02667C8BF702}"/>
              </a:ext>
            </a:extLst>
          </p:cNvPr>
          <p:cNvSpPr>
            <a:spLocks noGrp="1"/>
          </p:cNvSpPr>
          <p:nvPr>
            <p:ph type="subTitle" idx="4"/>
          </p:nvPr>
        </p:nvSpPr>
        <p:spPr/>
        <p:txBody>
          <a:bodyPr/>
          <a:lstStyle/>
          <a:p>
            <a:r>
              <a:rPr lang="en-US" dirty="0"/>
              <a:t>Level 3</a:t>
            </a:r>
          </a:p>
        </p:txBody>
      </p:sp>
      <p:sp>
        <p:nvSpPr>
          <p:cNvPr id="6" name="Title 5">
            <a:extLst>
              <a:ext uri="{FF2B5EF4-FFF2-40B4-BE49-F238E27FC236}">
                <a16:creationId xmlns:a16="http://schemas.microsoft.com/office/drawing/2014/main" id="{E3182C3A-4886-6183-FB4A-3BCC7282E15E}"/>
              </a:ext>
            </a:extLst>
          </p:cNvPr>
          <p:cNvSpPr>
            <a:spLocks noGrp="1"/>
          </p:cNvSpPr>
          <p:nvPr>
            <p:ph type="title"/>
          </p:nvPr>
        </p:nvSpPr>
        <p:spPr/>
        <p:txBody>
          <a:bodyPr/>
          <a:lstStyle/>
          <a:p>
            <a:pPr algn="ctr"/>
            <a:r>
              <a:rPr lang="en-US" dirty="0"/>
              <a:t>So which tools performed well? </a:t>
            </a:r>
          </a:p>
        </p:txBody>
      </p:sp>
      <p:sp>
        <p:nvSpPr>
          <p:cNvPr id="7" name="Subtitle 2">
            <a:extLst>
              <a:ext uri="{FF2B5EF4-FFF2-40B4-BE49-F238E27FC236}">
                <a16:creationId xmlns:a16="http://schemas.microsoft.com/office/drawing/2014/main" id="{B839FDC0-360A-6E33-0998-D1E0F235790B}"/>
              </a:ext>
            </a:extLst>
          </p:cNvPr>
          <p:cNvSpPr txBox="1">
            <a:spLocks/>
          </p:cNvSpPr>
          <p:nvPr/>
        </p:nvSpPr>
        <p:spPr>
          <a:xfrm>
            <a:off x="3665764" y="2108750"/>
            <a:ext cx="2907600" cy="4632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600"/>
              <a:buFont typeface="Zen Dots"/>
              <a:buNone/>
              <a:defRPr sz="1600" b="0" i="0" u="none" strike="noStrike" cap="none">
                <a:solidFill>
                  <a:schemeClr val="lt2"/>
                </a:solidFill>
                <a:latin typeface="Zen Dots"/>
                <a:ea typeface="Zen Dots"/>
                <a:cs typeface="Zen Dots"/>
                <a:sym typeface="Zen Dots"/>
              </a:defRPr>
            </a:lvl1pPr>
            <a:lvl2pPr marL="914400" marR="0" lvl="1" indent="-317500" algn="ctr" rtl="0">
              <a:lnSpc>
                <a:spcPct val="100000"/>
              </a:lnSpc>
              <a:spcBef>
                <a:spcPts val="1600"/>
              </a:spcBef>
              <a:spcAft>
                <a:spcPts val="0"/>
              </a:spcAft>
              <a:buClr>
                <a:schemeClr val="lt2"/>
              </a:buClr>
              <a:buSzPts val="1600"/>
              <a:buFont typeface="Zen Dots"/>
              <a:buNone/>
              <a:defRPr sz="1600" b="0" i="0" u="none" strike="noStrike" cap="none">
                <a:solidFill>
                  <a:schemeClr val="lt2"/>
                </a:solidFill>
                <a:latin typeface="Zen Dots"/>
                <a:ea typeface="Zen Dots"/>
                <a:cs typeface="Zen Dots"/>
                <a:sym typeface="Zen Dots"/>
              </a:defRPr>
            </a:lvl2pPr>
            <a:lvl3pPr marL="1371600" marR="0" lvl="2" indent="-317500" algn="ctr" rtl="0">
              <a:lnSpc>
                <a:spcPct val="100000"/>
              </a:lnSpc>
              <a:spcBef>
                <a:spcPts val="1600"/>
              </a:spcBef>
              <a:spcAft>
                <a:spcPts val="0"/>
              </a:spcAft>
              <a:buClr>
                <a:schemeClr val="lt2"/>
              </a:buClr>
              <a:buSzPts val="1600"/>
              <a:buFont typeface="Zen Dots"/>
              <a:buNone/>
              <a:defRPr sz="1600" b="0" i="0" u="none" strike="noStrike" cap="none">
                <a:solidFill>
                  <a:schemeClr val="lt2"/>
                </a:solidFill>
                <a:latin typeface="Zen Dots"/>
                <a:ea typeface="Zen Dots"/>
                <a:cs typeface="Zen Dots"/>
                <a:sym typeface="Zen Dots"/>
              </a:defRPr>
            </a:lvl3pPr>
            <a:lvl4pPr marL="1828800" marR="0" lvl="3" indent="-317500" algn="ctr" rtl="0">
              <a:lnSpc>
                <a:spcPct val="100000"/>
              </a:lnSpc>
              <a:spcBef>
                <a:spcPts val="1600"/>
              </a:spcBef>
              <a:spcAft>
                <a:spcPts val="0"/>
              </a:spcAft>
              <a:buClr>
                <a:schemeClr val="lt2"/>
              </a:buClr>
              <a:buSzPts val="1600"/>
              <a:buFont typeface="Zen Dots"/>
              <a:buNone/>
              <a:defRPr sz="1600" b="0" i="0" u="none" strike="noStrike" cap="none">
                <a:solidFill>
                  <a:schemeClr val="lt2"/>
                </a:solidFill>
                <a:latin typeface="Zen Dots"/>
                <a:ea typeface="Zen Dots"/>
                <a:cs typeface="Zen Dots"/>
                <a:sym typeface="Zen Dots"/>
              </a:defRPr>
            </a:lvl4pPr>
            <a:lvl5pPr marL="2286000" marR="0" lvl="4" indent="-317500" algn="ctr" rtl="0">
              <a:lnSpc>
                <a:spcPct val="100000"/>
              </a:lnSpc>
              <a:spcBef>
                <a:spcPts val="1600"/>
              </a:spcBef>
              <a:spcAft>
                <a:spcPts val="0"/>
              </a:spcAft>
              <a:buClr>
                <a:schemeClr val="lt2"/>
              </a:buClr>
              <a:buSzPts val="1600"/>
              <a:buFont typeface="Zen Dots"/>
              <a:buNone/>
              <a:defRPr sz="1600" b="0" i="0" u="none" strike="noStrike" cap="none">
                <a:solidFill>
                  <a:schemeClr val="lt2"/>
                </a:solidFill>
                <a:latin typeface="Zen Dots"/>
                <a:ea typeface="Zen Dots"/>
                <a:cs typeface="Zen Dots"/>
                <a:sym typeface="Zen Dots"/>
              </a:defRPr>
            </a:lvl5pPr>
            <a:lvl6pPr marL="2743200" marR="0" lvl="5" indent="-317500" algn="ctr" rtl="0">
              <a:lnSpc>
                <a:spcPct val="100000"/>
              </a:lnSpc>
              <a:spcBef>
                <a:spcPts val="1600"/>
              </a:spcBef>
              <a:spcAft>
                <a:spcPts val="0"/>
              </a:spcAft>
              <a:buClr>
                <a:schemeClr val="lt2"/>
              </a:buClr>
              <a:buSzPts val="1600"/>
              <a:buFont typeface="Zen Dots"/>
              <a:buNone/>
              <a:defRPr sz="1600" b="0" i="0" u="none" strike="noStrike" cap="none">
                <a:solidFill>
                  <a:schemeClr val="lt2"/>
                </a:solidFill>
                <a:latin typeface="Zen Dots"/>
                <a:ea typeface="Zen Dots"/>
                <a:cs typeface="Zen Dots"/>
                <a:sym typeface="Zen Dots"/>
              </a:defRPr>
            </a:lvl6pPr>
            <a:lvl7pPr marL="3200400" marR="0" lvl="6" indent="-317500" algn="ctr" rtl="0">
              <a:lnSpc>
                <a:spcPct val="100000"/>
              </a:lnSpc>
              <a:spcBef>
                <a:spcPts val="1600"/>
              </a:spcBef>
              <a:spcAft>
                <a:spcPts val="0"/>
              </a:spcAft>
              <a:buClr>
                <a:schemeClr val="lt2"/>
              </a:buClr>
              <a:buSzPts val="1600"/>
              <a:buFont typeface="Zen Dots"/>
              <a:buNone/>
              <a:defRPr sz="1600" b="0" i="0" u="none" strike="noStrike" cap="none">
                <a:solidFill>
                  <a:schemeClr val="lt2"/>
                </a:solidFill>
                <a:latin typeface="Zen Dots"/>
                <a:ea typeface="Zen Dots"/>
                <a:cs typeface="Zen Dots"/>
                <a:sym typeface="Zen Dots"/>
              </a:defRPr>
            </a:lvl7pPr>
            <a:lvl8pPr marL="3657600" marR="0" lvl="7" indent="-317500" algn="ctr" rtl="0">
              <a:lnSpc>
                <a:spcPct val="100000"/>
              </a:lnSpc>
              <a:spcBef>
                <a:spcPts val="1600"/>
              </a:spcBef>
              <a:spcAft>
                <a:spcPts val="0"/>
              </a:spcAft>
              <a:buClr>
                <a:schemeClr val="lt2"/>
              </a:buClr>
              <a:buSzPts val="1600"/>
              <a:buFont typeface="Zen Dots"/>
              <a:buNone/>
              <a:defRPr sz="1600" b="0" i="0" u="none" strike="noStrike" cap="none">
                <a:solidFill>
                  <a:schemeClr val="lt2"/>
                </a:solidFill>
                <a:latin typeface="Zen Dots"/>
                <a:ea typeface="Zen Dots"/>
                <a:cs typeface="Zen Dots"/>
                <a:sym typeface="Zen Dots"/>
              </a:defRPr>
            </a:lvl8pPr>
            <a:lvl9pPr marL="4114800" marR="0" lvl="8" indent="-317500" algn="ctr" rtl="0">
              <a:lnSpc>
                <a:spcPct val="100000"/>
              </a:lnSpc>
              <a:spcBef>
                <a:spcPts val="1600"/>
              </a:spcBef>
              <a:spcAft>
                <a:spcPts val="1600"/>
              </a:spcAft>
              <a:buClr>
                <a:schemeClr val="lt2"/>
              </a:buClr>
              <a:buSzPts val="1600"/>
              <a:buFont typeface="Zen Dots"/>
              <a:buNone/>
              <a:defRPr sz="1600" b="0" i="0" u="none" strike="noStrike" cap="none">
                <a:solidFill>
                  <a:schemeClr val="lt2"/>
                </a:solidFill>
                <a:latin typeface="Zen Dots"/>
                <a:ea typeface="Zen Dots"/>
                <a:cs typeface="Zen Dots"/>
                <a:sym typeface="Zen Dots"/>
              </a:defRPr>
            </a:lvl9pPr>
          </a:lstStyle>
          <a:p>
            <a:r>
              <a:rPr lang="en-US" dirty="0" err="1"/>
              <a:t>OpenMS</a:t>
            </a:r>
            <a:endParaRPr lang="en-US" dirty="0"/>
          </a:p>
        </p:txBody>
      </p:sp>
      <p:sp>
        <p:nvSpPr>
          <p:cNvPr id="8" name="Subtitle 4">
            <a:extLst>
              <a:ext uri="{FF2B5EF4-FFF2-40B4-BE49-F238E27FC236}">
                <a16:creationId xmlns:a16="http://schemas.microsoft.com/office/drawing/2014/main" id="{8F2A2AD2-6226-075D-369F-9EEC54093643}"/>
              </a:ext>
            </a:extLst>
          </p:cNvPr>
          <p:cNvSpPr txBox="1">
            <a:spLocks/>
          </p:cNvSpPr>
          <p:nvPr/>
        </p:nvSpPr>
        <p:spPr>
          <a:xfrm>
            <a:off x="3665764" y="2571750"/>
            <a:ext cx="2907600" cy="63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1600"/>
              </a:spcBef>
              <a:spcAft>
                <a:spcPts val="1600"/>
              </a:spcAft>
              <a:buClr>
                <a:schemeClr val="lt1"/>
              </a:buClr>
              <a:buSzPts val="1400"/>
              <a:buFont typeface="Anaheim"/>
              <a:buNone/>
              <a:defRPr sz="1400" b="0" i="0" u="none" strike="noStrike" cap="none">
                <a:solidFill>
                  <a:schemeClr val="lt1"/>
                </a:solidFill>
                <a:latin typeface="Anaheim"/>
                <a:ea typeface="Anaheim"/>
                <a:cs typeface="Anaheim"/>
                <a:sym typeface="Anaheim"/>
              </a:defRPr>
            </a:lvl9pPr>
          </a:lstStyle>
          <a:p>
            <a:r>
              <a:rPr lang="en-US"/>
              <a:t>Level 3</a:t>
            </a:r>
            <a:endParaRPr lang="en-US" dirty="0"/>
          </a:p>
        </p:txBody>
      </p:sp>
    </p:spTree>
    <p:extLst>
      <p:ext uri="{BB962C8B-B14F-4D97-AF65-F5344CB8AC3E}">
        <p14:creationId xmlns:p14="http://schemas.microsoft.com/office/powerpoint/2010/main" val="4106425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FE14EA7-507A-30D9-F875-0D9D3A027583}"/>
              </a:ext>
            </a:extLst>
          </p:cNvPr>
          <p:cNvSpPr txBox="1"/>
          <p:nvPr/>
        </p:nvSpPr>
        <p:spPr>
          <a:xfrm>
            <a:off x="372533" y="1522958"/>
            <a:ext cx="8398934" cy="2623795"/>
          </a:xfrm>
          <a:prstGeom prst="rect">
            <a:avLst/>
          </a:prstGeom>
          <a:noFill/>
        </p:spPr>
        <p:txBody>
          <a:bodyPr wrap="square">
            <a:spAutoFit/>
          </a:bodyPr>
          <a:lstStyle/>
          <a:p>
            <a:pPr marL="171450" indent="-171450" algn="just">
              <a:lnSpc>
                <a:spcPct val="200000"/>
              </a:lnSpc>
              <a:buFont typeface="Arial" panose="020B0604020202020204" pitchFamily="34" charset="0"/>
              <a:buChar char="•"/>
            </a:pPr>
            <a:r>
              <a:rPr lang="en-US" sz="1400" dirty="0">
                <a:solidFill>
                  <a:schemeClr val="bg1"/>
                </a:solidFill>
                <a:latin typeface="Anaheim" panose="020B0604020202020204" charset="0"/>
              </a:rPr>
              <a:t>We present a method to assess tools using a reproducibility scale.</a:t>
            </a:r>
          </a:p>
          <a:p>
            <a:pPr marL="171450" indent="-171450" algn="just">
              <a:lnSpc>
                <a:spcPct val="200000"/>
              </a:lnSpc>
              <a:buFont typeface="Arial" panose="020B0604020202020204" pitchFamily="34" charset="0"/>
              <a:buChar char="•"/>
            </a:pPr>
            <a:r>
              <a:rPr lang="en-US" sz="1400" b="1" dirty="0">
                <a:solidFill>
                  <a:schemeClr val="bg1"/>
                </a:solidFill>
                <a:latin typeface="Anaheim" panose="020B0604020202020204" charset="0"/>
              </a:rPr>
              <a:t>Criteria for Evaluation: </a:t>
            </a:r>
            <a:r>
              <a:rPr lang="en-US" sz="1400" dirty="0">
                <a:solidFill>
                  <a:schemeClr val="bg1"/>
                </a:solidFill>
                <a:latin typeface="Anaheim" panose="020B0604020202020204" charset="0"/>
              </a:rPr>
              <a:t>Tools are evaluated based on their capacity to produce consistent results and compatibility with diverse software platforms.</a:t>
            </a:r>
          </a:p>
          <a:p>
            <a:pPr marL="171450" indent="-171450" algn="just">
              <a:lnSpc>
                <a:spcPct val="200000"/>
              </a:lnSpc>
              <a:buFont typeface="Arial" panose="020B0604020202020204" pitchFamily="34" charset="0"/>
              <a:buChar char="•"/>
            </a:pPr>
            <a:r>
              <a:rPr lang="en-US" sz="1400" b="1" dirty="0">
                <a:solidFill>
                  <a:schemeClr val="bg1"/>
                </a:solidFill>
                <a:latin typeface="Anaheim" panose="020B0604020202020204" charset="0"/>
              </a:rPr>
              <a:t>Benefits for Developers: </a:t>
            </a:r>
            <a:r>
              <a:rPr lang="en-US" sz="1400" dirty="0">
                <a:solidFill>
                  <a:schemeClr val="bg1"/>
                </a:solidFill>
                <a:latin typeface="Anaheim" panose="020B0604020202020204" charset="0"/>
              </a:rPr>
              <a:t>Developers can pinpoint areas for enhancement and implement best practices.</a:t>
            </a:r>
          </a:p>
          <a:p>
            <a:pPr marL="171450" indent="-171450" algn="just">
              <a:lnSpc>
                <a:spcPct val="200000"/>
              </a:lnSpc>
              <a:buFont typeface="Arial" panose="020B0604020202020204" pitchFamily="34" charset="0"/>
              <a:buChar char="•"/>
            </a:pPr>
            <a:r>
              <a:rPr lang="en-US" sz="1400" b="1" dirty="0">
                <a:solidFill>
                  <a:schemeClr val="bg1"/>
                </a:solidFill>
                <a:latin typeface="Anaheim" panose="020B0604020202020204" charset="0"/>
              </a:rPr>
              <a:t>Resource for Tool Selection: </a:t>
            </a:r>
            <a:r>
              <a:rPr lang="en-US" sz="1400" dirty="0">
                <a:solidFill>
                  <a:schemeClr val="bg1"/>
                </a:solidFill>
                <a:latin typeface="Anaheim" panose="020B0604020202020204" charset="0"/>
              </a:rPr>
              <a:t>The scoring system serves as a valuable resource when choosing or developing data analysis tools</a:t>
            </a:r>
          </a:p>
        </p:txBody>
      </p:sp>
      <p:sp>
        <p:nvSpPr>
          <p:cNvPr id="3" name="TextBox 2">
            <a:extLst>
              <a:ext uri="{FF2B5EF4-FFF2-40B4-BE49-F238E27FC236}">
                <a16:creationId xmlns:a16="http://schemas.microsoft.com/office/drawing/2014/main" id="{1CE42942-003D-DCEC-024F-9D6618CA725F}"/>
              </a:ext>
            </a:extLst>
          </p:cNvPr>
          <p:cNvSpPr txBox="1"/>
          <p:nvPr/>
        </p:nvSpPr>
        <p:spPr>
          <a:xfrm>
            <a:off x="1832882" y="584008"/>
            <a:ext cx="5478236" cy="523220"/>
          </a:xfrm>
          <a:prstGeom prst="rect">
            <a:avLst/>
          </a:prstGeom>
          <a:noFill/>
        </p:spPr>
        <p:txBody>
          <a:bodyPr wrap="square">
            <a:spAutoFit/>
          </a:bodyPr>
          <a:lstStyle/>
          <a:p>
            <a:r>
              <a:rPr lang="en-US" sz="2800" dirty="0">
                <a:ln w="0"/>
                <a:solidFill>
                  <a:schemeClr val="accent1"/>
                </a:solidFill>
                <a:effectLst>
                  <a:outerShdw blurRad="38100" dist="25400" dir="5400000" algn="ctr" rotWithShape="0">
                    <a:srgbClr val="6E747A">
                      <a:alpha val="43000"/>
                    </a:srgbClr>
                  </a:outerShdw>
                </a:effectLst>
                <a:latin typeface="Anaheim" panose="020B0604020202020204" charset="0"/>
              </a:rPr>
              <a:t>Reproducibility Scoring Approach: </a:t>
            </a:r>
            <a:endParaRPr lang="en-US" sz="28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4736727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5056F-7252-6D34-D430-B8B3FCE27E27}"/>
              </a:ext>
            </a:extLst>
          </p:cNvPr>
          <p:cNvSpPr>
            <a:spLocks noGrp="1"/>
          </p:cNvSpPr>
          <p:nvPr>
            <p:ph type="title"/>
          </p:nvPr>
        </p:nvSpPr>
        <p:spPr/>
        <p:txBody>
          <a:bodyPr/>
          <a:lstStyle/>
          <a:p>
            <a:r>
              <a:rPr lang="en-US" dirty="0"/>
              <a:t>Common problems in these tools</a:t>
            </a:r>
          </a:p>
        </p:txBody>
      </p:sp>
      <p:sp>
        <p:nvSpPr>
          <p:cNvPr id="3" name="Title 2">
            <a:extLst>
              <a:ext uri="{FF2B5EF4-FFF2-40B4-BE49-F238E27FC236}">
                <a16:creationId xmlns:a16="http://schemas.microsoft.com/office/drawing/2014/main" id="{7AF56F3F-0E9F-0C95-549C-E56C5FBF7ADD}"/>
              </a:ext>
            </a:extLst>
          </p:cNvPr>
          <p:cNvSpPr>
            <a:spLocks noGrp="1"/>
          </p:cNvSpPr>
          <p:nvPr>
            <p:ph type="title" idx="2"/>
          </p:nvPr>
        </p:nvSpPr>
        <p:spPr>
          <a:xfrm>
            <a:off x="834530" y="1450399"/>
            <a:ext cx="2867100" cy="527700"/>
          </a:xfrm>
        </p:spPr>
        <p:txBody>
          <a:bodyPr/>
          <a:lstStyle/>
          <a:p>
            <a:r>
              <a:rPr lang="en-US" dirty="0"/>
              <a:t>No manuals, poor documentation</a:t>
            </a:r>
          </a:p>
        </p:txBody>
      </p:sp>
      <p:sp>
        <p:nvSpPr>
          <p:cNvPr id="4" name="Subtitle 3">
            <a:extLst>
              <a:ext uri="{FF2B5EF4-FFF2-40B4-BE49-F238E27FC236}">
                <a16:creationId xmlns:a16="http://schemas.microsoft.com/office/drawing/2014/main" id="{74AA3BFE-8D0C-4CC9-F5FC-41B24D3A68F6}"/>
              </a:ext>
            </a:extLst>
          </p:cNvPr>
          <p:cNvSpPr>
            <a:spLocks noGrp="1"/>
          </p:cNvSpPr>
          <p:nvPr>
            <p:ph type="subTitle" idx="1"/>
          </p:nvPr>
        </p:nvSpPr>
        <p:spPr>
          <a:xfrm>
            <a:off x="834555" y="1978098"/>
            <a:ext cx="2867100" cy="789885"/>
          </a:xfrm>
        </p:spPr>
        <p:txBody>
          <a:bodyPr/>
          <a:lstStyle/>
          <a:p>
            <a:r>
              <a:rPr lang="en-US" dirty="0"/>
              <a:t>Tools have very little or no documentation and is usually poorly written</a:t>
            </a:r>
          </a:p>
        </p:txBody>
      </p:sp>
      <p:sp>
        <p:nvSpPr>
          <p:cNvPr id="5" name="Title 4">
            <a:extLst>
              <a:ext uri="{FF2B5EF4-FFF2-40B4-BE49-F238E27FC236}">
                <a16:creationId xmlns:a16="http://schemas.microsoft.com/office/drawing/2014/main" id="{F02DDC73-2CB7-0B73-43E1-2A4AFAC576C3}"/>
              </a:ext>
            </a:extLst>
          </p:cNvPr>
          <p:cNvSpPr>
            <a:spLocks noGrp="1"/>
          </p:cNvSpPr>
          <p:nvPr>
            <p:ph type="title" idx="3"/>
          </p:nvPr>
        </p:nvSpPr>
        <p:spPr>
          <a:xfrm>
            <a:off x="5124148" y="1450399"/>
            <a:ext cx="2867100" cy="527700"/>
          </a:xfrm>
        </p:spPr>
        <p:txBody>
          <a:bodyPr/>
          <a:lstStyle/>
          <a:p>
            <a:r>
              <a:rPr lang="en-US" dirty="0"/>
              <a:t>No containerization</a:t>
            </a:r>
          </a:p>
        </p:txBody>
      </p:sp>
      <p:sp>
        <p:nvSpPr>
          <p:cNvPr id="6" name="Subtitle 5">
            <a:extLst>
              <a:ext uri="{FF2B5EF4-FFF2-40B4-BE49-F238E27FC236}">
                <a16:creationId xmlns:a16="http://schemas.microsoft.com/office/drawing/2014/main" id="{10FB3C56-2F5C-B423-2701-AB6DC70654E4}"/>
              </a:ext>
            </a:extLst>
          </p:cNvPr>
          <p:cNvSpPr>
            <a:spLocks noGrp="1"/>
          </p:cNvSpPr>
          <p:nvPr>
            <p:ph type="subTitle" idx="4"/>
          </p:nvPr>
        </p:nvSpPr>
        <p:spPr>
          <a:xfrm>
            <a:off x="5124170" y="1978098"/>
            <a:ext cx="2867100" cy="990935"/>
          </a:xfrm>
        </p:spPr>
        <p:txBody>
          <a:bodyPr/>
          <a:lstStyle/>
          <a:p>
            <a:r>
              <a:rPr lang="en-US" dirty="0"/>
              <a:t>VERY few tools are containerized and have many dependencies, making installation and running difficult</a:t>
            </a:r>
          </a:p>
        </p:txBody>
      </p:sp>
      <p:sp>
        <p:nvSpPr>
          <p:cNvPr id="7" name="Title 6">
            <a:extLst>
              <a:ext uri="{FF2B5EF4-FFF2-40B4-BE49-F238E27FC236}">
                <a16:creationId xmlns:a16="http://schemas.microsoft.com/office/drawing/2014/main" id="{4C2CCBAD-F614-EAB0-58FD-DBB52450BA9A}"/>
              </a:ext>
            </a:extLst>
          </p:cNvPr>
          <p:cNvSpPr>
            <a:spLocks noGrp="1"/>
          </p:cNvSpPr>
          <p:nvPr>
            <p:ph type="title" idx="5"/>
          </p:nvPr>
        </p:nvSpPr>
        <p:spPr/>
        <p:txBody>
          <a:bodyPr/>
          <a:lstStyle/>
          <a:p>
            <a:r>
              <a:rPr lang="en-US" dirty="0"/>
              <a:t>Deprecated/ not maintained</a:t>
            </a:r>
          </a:p>
        </p:txBody>
      </p:sp>
      <p:sp>
        <p:nvSpPr>
          <p:cNvPr id="8" name="Subtitle 7">
            <a:extLst>
              <a:ext uri="{FF2B5EF4-FFF2-40B4-BE49-F238E27FC236}">
                <a16:creationId xmlns:a16="http://schemas.microsoft.com/office/drawing/2014/main" id="{A6C35161-9C86-11D6-710D-4A50B4BD24D6}"/>
              </a:ext>
            </a:extLst>
          </p:cNvPr>
          <p:cNvSpPr>
            <a:spLocks noGrp="1"/>
          </p:cNvSpPr>
          <p:nvPr>
            <p:ph type="subTitle" idx="6"/>
          </p:nvPr>
        </p:nvSpPr>
        <p:spPr/>
        <p:txBody>
          <a:bodyPr/>
          <a:lstStyle/>
          <a:p>
            <a:r>
              <a:rPr lang="en-US" dirty="0"/>
              <a:t>Many tools are not useable anymore</a:t>
            </a:r>
          </a:p>
        </p:txBody>
      </p:sp>
      <p:sp>
        <p:nvSpPr>
          <p:cNvPr id="9" name="Title 8">
            <a:extLst>
              <a:ext uri="{FF2B5EF4-FFF2-40B4-BE49-F238E27FC236}">
                <a16:creationId xmlns:a16="http://schemas.microsoft.com/office/drawing/2014/main" id="{CC53A38E-2BF7-251B-3E7B-CB41826CD65C}"/>
              </a:ext>
            </a:extLst>
          </p:cNvPr>
          <p:cNvSpPr>
            <a:spLocks noGrp="1"/>
          </p:cNvSpPr>
          <p:nvPr>
            <p:ph type="title" idx="7"/>
          </p:nvPr>
        </p:nvSpPr>
        <p:spPr/>
        <p:txBody>
          <a:bodyPr/>
          <a:lstStyle/>
          <a:p>
            <a:r>
              <a:rPr lang="en-US" dirty="0"/>
              <a:t>Poor/no community engagement</a:t>
            </a:r>
          </a:p>
        </p:txBody>
      </p:sp>
      <p:sp>
        <p:nvSpPr>
          <p:cNvPr id="10" name="Subtitle 9">
            <a:extLst>
              <a:ext uri="{FF2B5EF4-FFF2-40B4-BE49-F238E27FC236}">
                <a16:creationId xmlns:a16="http://schemas.microsoft.com/office/drawing/2014/main" id="{11B24CFD-E579-57E1-9C31-5703BACED12A}"/>
              </a:ext>
            </a:extLst>
          </p:cNvPr>
          <p:cNvSpPr>
            <a:spLocks noGrp="1"/>
          </p:cNvSpPr>
          <p:nvPr>
            <p:ph type="subTitle" idx="8"/>
          </p:nvPr>
        </p:nvSpPr>
        <p:spPr/>
        <p:txBody>
          <a:bodyPr/>
          <a:lstStyle/>
          <a:p>
            <a:endParaRPr lang="en-US" dirty="0"/>
          </a:p>
        </p:txBody>
      </p:sp>
    </p:spTree>
    <p:extLst>
      <p:ext uri="{BB962C8B-B14F-4D97-AF65-F5344CB8AC3E}">
        <p14:creationId xmlns:p14="http://schemas.microsoft.com/office/powerpoint/2010/main" val="10679969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8" name="Google Shape;1508;p40"/>
          <p:cNvSpPr/>
          <p:nvPr/>
        </p:nvSpPr>
        <p:spPr>
          <a:xfrm>
            <a:off x="567205" y="1950983"/>
            <a:ext cx="2720726" cy="1752077"/>
          </a:xfrm>
          <a:prstGeom prst="rect">
            <a:avLst/>
          </a:prstGeom>
          <a:solidFill>
            <a:srgbClr val="7C7C7C">
              <a:alpha val="14219"/>
            </a:srgbClr>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0"/>
          <p:cNvSpPr txBox="1">
            <a:spLocks noGrp="1"/>
          </p:cNvSpPr>
          <p:nvPr>
            <p:ph type="subTitle" idx="1"/>
          </p:nvPr>
        </p:nvSpPr>
        <p:spPr>
          <a:xfrm>
            <a:off x="567206" y="1950979"/>
            <a:ext cx="2720724" cy="1752081"/>
          </a:xfrm>
          <a:prstGeom prst="rect">
            <a:avLst/>
          </a:prstGeom>
          <a:ln w="19050"/>
        </p:spPr>
        <p:txBody>
          <a:bodyPr spcFirstLastPara="1" wrap="square" lIns="91425" tIns="91425" rIns="91425" bIns="91425" anchor="ctr" anchorCtr="0">
            <a:noAutofit/>
          </a:bodyPr>
          <a:lstStyle/>
          <a:p>
            <a:pPr marL="0" lvl="0" indent="0" algn="ctr" rtl="0">
              <a:spcBef>
                <a:spcPts val="0"/>
              </a:spcBef>
              <a:spcAft>
                <a:spcPts val="0"/>
              </a:spcAft>
              <a:buClr>
                <a:srgbClr val="273D40"/>
              </a:buClr>
              <a:buSzPts val="600"/>
              <a:buFont typeface="Arial"/>
              <a:buNone/>
            </a:pPr>
            <a:r>
              <a:rPr lang="en-US" sz="2000" b="1" dirty="0"/>
              <a:t>Challenges in Ensuring Reproducibility in </a:t>
            </a:r>
            <a:r>
              <a:rPr lang="en-US" sz="2000" b="1" dirty="0">
                <a:solidFill>
                  <a:srgbClr val="FFFF00"/>
                </a:solidFill>
              </a:rPr>
              <a:t>Proteomics</a:t>
            </a:r>
            <a:endParaRPr sz="2000" b="1" dirty="0">
              <a:solidFill>
                <a:srgbClr val="FFFF00"/>
              </a:solidFill>
            </a:endParaRPr>
          </a:p>
        </p:txBody>
      </p:sp>
      <p:sp>
        <p:nvSpPr>
          <p:cNvPr id="1511" name="Google Shape;1511;p40"/>
          <p:cNvSpPr txBox="1">
            <a:spLocks noGrp="1"/>
          </p:cNvSpPr>
          <p:nvPr>
            <p:ph type="subTitle" idx="2"/>
          </p:nvPr>
        </p:nvSpPr>
        <p:spPr>
          <a:xfrm>
            <a:off x="5821575" y="1840132"/>
            <a:ext cx="2907600" cy="509595"/>
          </a:xfrm>
          <a:prstGeom prst="rect">
            <a:avLst/>
          </a:prstGeom>
          <a:ln w="19050"/>
        </p:spPr>
        <p:txBody>
          <a:bodyPr spcFirstLastPara="1" wrap="square" lIns="91425" tIns="91425" rIns="91425" bIns="91425" anchor="t" anchorCtr="0">
            <a:noAutofit/>
          </a:bodyPr>
          <a:lstStyle/>
          <a:p>
            <a:pPr marL="0" lvl="0" indent="0" algn="ctr" rtl="0">
              <a:spcBef>
                <a:spcPts val="0"/>
              </a:spcBef>
              <a:spcAft>
                <a:spcPts val="1600"/>
              </a:spcAft>
              <a:buClr>
                <a:srgbClr val="273D40"/>
              </a:buClr>
              <a:buSzPts val="600"/>
              <a:buFont typeface="Arial"/>
              <a:buNone/>
            </a:pPr>
            <a:r>
              <a:rPr lang="en-US" dirty="0"/>
              <a:t>Data Quality Assessment</a:t>
            </a:r>
            <a:endParaRPr dirty="0"/>
          </a:p>
        </p:txBody>
      </p:sp>
      <p:sp>
        <p:nvSpPr>
          <p:cNvPr id="1513" name="Google Shape;1513;p40"/>
          <p:cNvSpPr/>
          <p:nvPr/>
        </p:nvSpPr>
        <p:spPr>
          <a:xfrm>
            <a:off x="567204" y="1732879"/>
            <a:ext cx="2720727" cy="362051"/>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16" name="Google Shape;1516;p40"/>
          <p:cNvSpPr/>
          <p:nvPr/>
        </p:nvSpPr>
        <p:spPr>
          <a:xfrm>
            <a:off x="5821575" y="1275865"/>
            <a:ext cx="2907600" cy="43185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18" name="Google Shape;1518;p40"/>
          <p:cNvCxnSpPr>
            <a:cxnSpLocks/>
            <a:stCxn id="1510" idx="3"/>
            <a:endCxn id="1516" idx="1"/>
          </p:cNvCxnSpPr>
          <p:nvPr/>
        </p:nvCxnSpPr>
        <p:spPr>
          <a:xfrm flipV="1">
            <a:off x="3287930" y="1491790"/>
            <a:ext cx="2533645" cy="1335230"/>
          </a:xfrm>
          <a:prstGeom prst="bentConnector3">
            <a:avLst>
              <a:gd name="adj1" fmla="val 50000"/>
            </a:avLst>
          </a:prstGeom>
          <a:noFill/>
          <a:ln w="19050" cap="flat" cmpd="sng">
            <a:solidFill>
              <a:schemeClr val="dk2"/>
            </a:solidFill>
            <a:prstDash val="solid"/>
            <a:round/>
            <a:headEnd type="none" w="med" len="med"/>
            <a:tailEnd type="none" w="med" len="med"/>
          </a:ln>
        </p:spPr>
      </p:cxnSp>
      <p:sp>
        <p:nvSpPr>
          <p:cNvPr id="1520" name="Google Shape;1520;p40"/>
          <p:cNvSpPr/>
          <p:nvPr/>
        </p:nvSpPr>
        <p:spPr>
          <a:xfrm>
            <a:off x="5821574" y="3806055"/>
            <a:ext cx="2907600" cy="518532"/>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22" name="Google Shape;1522;p40"/>
          <p:cNvCxnSpPr>
            <a:cxnSpLocks/>
            <a:stCxn id="1520" idx="1"/>
            <a:endCxn id="1510" idx="3"/>
          </p:cNvCxnSpPr>
          <p:nvPr/>
        </p:nvCxnSpPr>
        <p:spPr>
          <a:xfrm rot="10800000">
            <a:off x="3287930" y="2827021"/>
            <a:ext cx="2533644" cy="1238301"/>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1523" name="Google Shape;1523;p40"/>
          <p:cNvCxnSpPr>
            <a:cxnSpLocks/>
            <a:stCxn id="1510" idx="3"/>
            <a:endCxn id="1511" idx="1"/>
          </p:cNvCxnSpPr>
          <p:nvPr/>
        </p:nvCxnSpPr>
        <p:spPr>
          <a:xfrm flipV="1">
            <a:off x="3287930" y="2094930"/>
            <a:ext cx="2533645" cy="732090"/>
          </a:xfrm>
          <a:prstGeom prst="bentConnector3">
            <a:avLst>
              <a:gd name="adj1" fmla="val 50000"/>
            </a:avLst>
          </a:prstGeom>
          <a:noFill/>
          <a:ln w="19050" cap="flat" cmpd="sng">
            <a:solidFill>
              <a:schemeClr val="dk2"/>
            </a:solidFill>
            <a:prstDash val="solid"/>
            <a:round/>
            <a:headEnd type="none" w="med" len="med"/>
            <a:tailEnd type="none" w="med" len="med"/>
          </a:ln>
        </p:spPr>
      </p:cxnSp>
      <p:sp>
        <p:nvSpPr>
          <p:cNvPr id="14" name="Rectangle 13">
            <a:extLst>
              <a:ext uri="{FF2B5EF4-FFF2-40B4-BE49-F238E27FC236}">
                <a16:creationId xmlns:a16="http://schemas.microsoft.com/office/drawing/2014/main" id="{CD300808-1360-F55B-03DE-564B52B6F5B8}"/>
              </a:ext>
            </a:extLst>
          </p:cNvPr>
          <p:cNvSpPr/>
          <p:nvPr/>
        </p:nvSpPr>
        <p:spPr>
          <a:xfrm>
            <a:off x="5821575" y="3084633"/>
            <a:ext cx="2907600" cy="522580"/>
          </a:xfrm>
          <a:prstGeom prst="rect">
            <a:avLst/>
          </a:prstGeom>
          <a:noFill/>
          <a:ln w="19050">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Google Shape;1523;p40">
            <a:extLst>
              <a:ext uri="{FF2B5EF4-FFF2-40B4-BE49-F238E27FC236}">
                <a16:creationId xmlns:a16="http://schemas.microsoft.com/office/drawing/2014/main" id="{7927FBDC-85C2-7022-56C5-B05B9C1F15ED}"/>
              </a:ext>
            </a:extLst>
          </p:cNvPr>
          <p:cNvCxnSpPr>
            <a:cxnSpLocks/>
            <a:stCxn id="1510" idx="3"/>
            <a:endCxn id="14" idx="1"/>
          </p:cNvCxnSpPr>
          <p:nvPr/>
        </p:nvCxnSpPr>
        <p:spPr>
          <a:xfrm>
            <a:off x="3287930" y="2827020"/>
            <a:ext cx="2533645" cy="518903"/>
          </a:xfrm>
          <a:prstGeom prst="bentConnector3">
            <a:avLst>
              <a:gd name="adj1" fmla="val 50000"/>
            </a:avLst>
          </a:prstGeom>
          <a:noFill/>
          <a:ln w="19050" cap="flat" cmpd="sng">
            <a:solidFill>
              <a:schemeClr val="dk2"/>
            </a:solidFill>
            <a:prstDash val="solid"/>
            <a:round/>
            <a:headEnd type="none" w="med" len="med"/>
            <a:tailEnd type="none" w="med" len="med"/>
          </a:ln>
        </p:spPr>
      </p:cxnSp>
      <p:sp>
        <p:nvSpPr>
          <p:cNvPr id="5" name="TextBox 4">
            <a:extLst>
              <a:ext uri="{FF2B5EF4-FFF2-40B4-BE49-F238E27FC236}">
                <a16:creationId xmlns:a16="http://schemas.microsoft.com/office/drawing/2014/main" id="{1A2FD194-9856-85D9-7BA8-08876C53DEB6}"/>
              </a:ext>
            </a:extLst>
          </p:cNvPr>
          <p:cNvSpPr txBox="1"/>
          <p:nvPr/>
        </p:nvSpPr>
        <p:spPr>
          <a:xfrm>
            <a:off x="6250553" y="1331737"/>
            <a:ext cx="4583288" cy="307777"/>
          </a:xfrm>
          <a:prstGeom prst="rect">
            <a:avLst/>
          </a:prstGeom>
          <a:noFill/>
        </p:spPr>
        <p:txBody>
          <a:bodyPr wrap="square">
            <a:spAutoFit/>
          </a:bodyPr>
          <a:lstStyle/>
          <a:p>
            <a:r>
              <a:rPr lang="en-US" dirty="0">
                <a:solidFill>
                  <a:schemeClr val="bg1"/>
                </a:solidFill>
                <a:latin typeface="Anaheim" panose="020B0604020202020204" charset="0"/>
              </a:rPr>
              <a:t>Preprocessing Data</a:t>
            </a:r>
          </a:p>
        </p:txBody>
      </p:sp>
      <p:sp>
        <p:nvSpPr>
          <p:cNvPr id="7" name="TextBox 6">
            <a:extLst>
              <a:ext uri="{FF2B5EF4-FFF2-40B4-BE49-F238E27FC236}">
                <a16:creationId xmlns:a16="http://schemas.microsoft.com/office/drawing/2014/main" id="{D4A5962C-ECFA-93AF-768D-E9F60690843F}"/>
              </a:ext>
            </a:extLst>
          </p:cNvPr>
          <p:cNvSpPr txBox="1"/>
          <p:nvPr/>
        </p:nvSpPr>
        <p:spPr>
          <a:xfrm>
            <a:off x="5821575" y="3189851"/>
            <a:ext cx="2907599" cy="307777"/>
          </a:xfrm>
          <a:prstGeom prst="rect">
            <a:avLst/>
          </a:prstGeom>
          <a:noFill/>
          <a:ln w="19050">
            <a:noFill/>
          </a:ln>
        </p:spPr>
        <p:txBody>
          <a:bodyPr wrap="square">
            <a:spAutoFit/>
          </a:bodyPr>
          <a:lstStyle/>
          <a:p>
            <a:pPr algn="ctr"/>
            <a:r>
              <a:rPr lang="en-US" dirty="0">
                <a:solidFill>
                  <a:schemeClr val="bg1"/>
                </a:solidFill>
                <a:latin typeface="Anaheim" panose="020B0604020202020204" charset="0"/>
              </a:rPr>
              <a:t>Lack of Detailed Documentation</a:t>
            </a:r>
          </a:p>
        </p:txBody>
      </p:sp>
      <p:sp>
        <p:nvSpPr>
          <p:cNvPr id="9" name="TextBox 8">
            <a:extLst>
              <a:ext uri="{FF2B5EF4-FFF2-40B4-BE49-F238E27FC236}">
                <a16:creationId xmlns:a16="http://schemas.microsoft.com/office/drawing/2014/main" id="{7A176104-93AC-FE2F-05C7-339CF5BA72C9}"/>
              </a:ext>
            </a:extLst>
          </p:cNvPr>
          <p:cNvSpPr txBox="1"/>
          <p:nvPr/>
        </p:nvSpPr>
        <p:spPr>
          <a:xfrm>
            <a:off x="5903459" y="2522341"/>
            <a:ext cx="2638738" cy="307777"/>
          </a:xfrm>
          <a:prstGeom prst="rect">
            <a:avLst/>
          </a:prstGeom>
          <a:noFill/>
          <a:ln w="19050">
            <a:noFill/>
          </a:ln>
        </p:spPr>
        <p:txBody>
          <a:bodyPr wrap="square">
            <a:spAutoFit/>
          </a:bodyPr>
          <a:lstStyle/>
          <a:p>
            <a:r>
              <a:rPr lang="en-US" dirty="0">
                <a:solidFill>
                  <a:schemeClr val="bg1"/>
                </a:solidFill>
                <a:latin typeface="Anaheim" panose="020B0604020202020204" charset="0"/>
              </a:rPr>
              <a:t>File Formats and Data Sharing</a:t>
            </a:r>
          </a:p>
        </p:txBody>
      </p:sp>
      <p:sp>
        <p:nvSpPr>
          <p:cNvPr id="11" name="TextBox 10">
            <a:extLst>
              <a:ext uri="{FF2B5EF4-FFF2-40B4-BE49-F238E27FC236}">
                <a16:creationId xmlns:a16="http://schemas.microsoft.com/office/drawing/2014/main" id="{6CC11E04-A0BF-D2A4-9E8C-5B1528EA3876}"/>
              </a:ext>
            </a:extLst>
          </p:cNvPr>
          <p:cNvSpPr txBox="1"/>
          <p:nvPr/>
        </p:nvSpPr>
        <p:spPr>
          <a:xfrm>
            <a:off x="5992999" y="3899524"/>
            <a:ext cx="2564749" cy="307777"/>
          </a:xfrm>
          <a:prstGeom prst="rect">
            <a:avLst/>
          </a:prstGeom>
          <a:noFill/>
          <a:ln w="19050">
            <a:noFill/>
          </a:ln>
        </p:spPr>
        <p:txBody>
          <a:bodyPr wrap="square">
            <a:spAutoFit/>
          </a:bodyPr>
          <a:lstStyle/>
          <a:p>
            <a:r>
              <a:rPr lang="en-US" dirty="0">
                <a:solidFill>
                  <a:schemeClr val="bg1"/>
                </a:solidFill>
                <a:latin typeface="Anaheim" panose="020B0604020202020204" charset="0"/>
              </a:rPr>
              <a:t>Software Tools and Algorithms</a:t>
            </a:r>
          </a:p>
        </p:txBody>
      </p:sp>
      <p:sp>
        <p:nvSpPr>
          <p:cNvPr id="25" name="Google Shape;1511;p40">
            <a:extLst>
              <a:ext uri="{FF2B5EF4-FFF2-40B4-BE49-F238E27FC236}">
                <a16:creationId xmlns:a16="http://schemas.microsoft.com/office/drawing/2014/main" id="{3D30847B-5D7F-AB7D-C208-935B51848AE0}"/>
              </a:ext>
            </a:extLst>
          </p:cNvPr>
          <p:cNvSpPr txBox="1">
            <a:spLocks/>
          </p:cNvSpPr>
          <p:nvPr/>
        </p:nvSpPr>
        <p:spPr>
          <a:xfrm>
            <a:off x="5821574" y="2442103"/>
            <a:ext cx="2907600" cy="487915"/>
          </a:xfrm>
          <a:prstGeom prst="rect">
            <a:avLst/>
          </a:prstGeom>
          <a:noFill/>
          <a:ln w="19050" cap="flat" cmpd="sng">
            <a:solidFill>
              <a:schemeClr val="tx2">
                <a:lumMod val="10000"/>
              </a:schemeClr>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1pPr>
            <a:lvl2pPr marL="914400" marR="0" lvl="1"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2pPr>
            <a:lvl3pPr marL="1371600" marR="0" lvl="2"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3pPr>
            <a:lvl4pPr marL="1828800" marR="0" lvl="3"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4pPr>
            <a:lvl5pPr marL="2286000" marR="0" lvl="4"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5pPr>
            <a:lvl6pPr marL="2743200" marR="0" lvl="5"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6pPr>
            <a:lvl7pPr marL="3200400" marR="0" lvl="6"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7pPr>
            <a:lvl8pPr marL="3657600" marR="0" lvl="7" indent="-317500" algn="ctr" rtl="0">
              <a:lnSpc>
                <a:spcPct val="100000"/>
              </a:lnSpc>
              <a:spcBef>
                <a:spcPts val="1600"/>
              </a:spcBef>
              <a:spcAft>
                <a:spcPts val="0"/>
              </a:spcAft>
              <a:buClr>
                <a:schemeClr val="lt1"/>
              </a:buClr>
              <a:buSzPts val="1400"/>
              <a:buFont typeface="Anaheim"/>
              <a:buNone/>
              <a:defRPr sz="1400" b="0" i="0" u="none" strike="noStrike" cap="none">
                <a:solidFill>
                  <a:schemeClr val="lt1"/>
                </a:solidFill>
                <a:latin typeface="Anaheim"/>
                <a:ea typeface="Anaheim"/>
                <a:cs typeface="Anaheim"/>
                <a:sym typeface="Anaheim"/>
              </a:defRPr>
            </a:lvl8pPr>
            <a:lvl9pPr marL="4114800" marR="0" lvl="8" indent="-317500" algn="ctr" rtl="0">
              <a:lnSpc>
                <a:spcPct val="100000"/>
              </a:lnSpc>
              <a:spcBef>
                <a:spcPts val="1600"/>
              </a:spcBef>
              <a:spcAft>
                <a:spcPts val="1600"/>
              </a:spcAft>
              <a:buClr>
                <a:schemeClr val="lt1"/>
              </a:buClr>
              <a:buSzPts val="1400"/>
              <a:buFont typeface="Anaheim"/>
              <a:buNone/>
              <a:defRPr sz="1400" b="0" i="0" u="none" strike="noStrike" cap="none">
                <a:solidFill>
                  <a:schemeClr val="lt1"/>
                </a:solidFill>
                <a:latin typeface="Anaheim"/>
                <a:ea typeface="Anaheim"/>
                <a:cs typeface="Anaheim"/>
                <a:sym typeface="Anaheim"/>
              </a:defRPr>
            </a:lvl9pPr>
          </a:lstStyle>
          <a:p>
            <a:pPr marL="0" indent="0" algn="ctr">
              <a:spcAft>
                <a:spcPts val="1600"/>
              </a:spcAft>
              <a:buClr>
                <a:srgbClr val="273D40"/>
              </a:buClr>
              <a:buSzPts val="600"/>
              <a:buFont typeface="Arial"/>
              <a:buNone/>
            </a:pPr>
            <a:endParaRPr lang="en-US" dirty="0"/>
          </a:p>
        </p:txBody>
      </p:sp>
      <p:cxnSp>
        <p:nvCxnSpPr>
          <p:cNvPr id="31" name="Connector: Elbow 30">
            <a:extLst>
              <a:ext uri="{FF2B5EF4-FFF2-40B4-BE49-F238E27FC236}">
                <a16:creationId xmlns:a16="http://schemas.microsoft.com/office/drawing/2014/main" id="{0A5D88CB-8D63-936C-1DB0-AE62C57A1B51}"/>
              </a:ext>
            </a:extLst>
          </p:cNvPr>
          <p:cNvCxnSpPr>
            <a:cxnSpLocks/>
            <a:endCxn id="25" idx="1"/>
          </p:cNvCxnSpPr>
          <p:nvPr/>
        </p:nvCxnSpPr>
        <p:spPr>
          <a:xfrm flipV="1">
            <a:off x="4554751" y="2686061"/>
            <a:ext cx="1266823" cy="133820"/>
          </a:xfrm>
          <a:prstGeom prst="bentConnector3">
            <a:avLst/>
          </a:prstGeom>
          <a:ln w="1905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2" name="Google Shape;5299;p66">
            <a:extLst>
              <a:ext uri="{FF2B5EF4-FFF2-40B4-BE49-F238E27FC236}">
                <a16:creationId xmlns:a16="http://schemas.microsoft.com/office/drawing/2014/main" id="{C6F2C206-87CE-E2CF-908B-898EF4CE6418}"/>
              </a:ext>
            </a:extLst>
          </p:cNvPr>
          <p:cNvGrpSpPr/>
          <p:nvPr/>
        </p:nvGrpSpPr>
        <p:grpSpPr>
          <a:xfrm>
            <a:off x="571734" y="611555"/>
            <a:ext cx="1204010" cy="1214666"/>
            <a:chOff x="4820425" y="1329900"/>
            <a:chExt cx="70175" cy="70350"/>
          </a:xfrm>
        </p:grpSpPr>
        <p:sp>
          <p:nvSpPr>
            <p:cNvPr id="3" name="Google Shape;5300;p66">
              <a:extLst>
                <a:ext uri="{FF2B5EF4-FFF2-40B4-BE49-F238E27FC236}">
                  <a16:creationId xmlns:a16="http://schemas.microsoft.com/office/drawing/2014/main" id="{DF2B28E8-C5CB-240F-BD63-87E7564BC4A1}"/>
                </a:ext>
              </a:extLst>
            </p:cNvPr>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5301;p66">
              <a:extLst>
                <a:ext uri="{FF2B5EF4-FFF2-40B4-BE49-F238E27FC236}">
                  <a16:creationId xmlns:a16="http://schemas.microsoft.com/office/drawing/2014/main" id="{72C4B46D-BFB2-BB0E-AB45-0B3DD307DBE3}"/>
                </a:ext>
              </a:extLst>
            </p:cNvPr>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302;p66">
              <a:extLst>
                <a:ext uri="{FF2B5EF4-FFF2-40B4-BE49-F238E27FC236}">
                  <a16:creationId xmlns:a16="http://schemas.microsoft.com/office/drawing/2014/main" id="{7CB82D46-5018-A8F4-4356-0DAE6F0C8336}"/>
                </a:ext>
              </a:extLst>
            </p:cNvPr>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303;p66">
              <a:extLst>
                <a:ext uri="{FF2B5EF4-FFF2-40B4-BE49-F238E27FC236}">
                  <a16:creationId xmlns:a16="http://schemas.microsoft.com/office/drawing/2014/main" id="{36955E38-A253-7701-6ACA-C4AB261758BA}"/>
                </a:ext>
              </a:extLst>
            </p:cNvPr>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3873;p58">
            <a:extLst>
              <a:ext uri="{FF2B5EF4-FFF2-40B4-BE49-F238E27FC236}">
                <a16:creationId xmlns:a16="http://schemas.microsoft.com/office/drawing/2014/main" id="{5373EF8A-DE48-1867-4930-0AA0441C817F}"/>
              </a:ext>
            </a:extLst>
          </p:cNvPr>
          <p:cNvGrpSpPr/>
          <p:nvPr/>
        </p:nvGrpSpPr>
        <p:grpSpPr>
          <a:xfrm>
            <a:off x="7922152" y="1353035"/>
            <a:ext cx="272508" cy="297680"/>
            <a:chOff x="2850191" y="1543100"/>
            <a:chExt cx="272508" cy="297680"/>
          </a:xfrm>
        </p:grpSpPr>
        <p:sp>
          <p:nvSpPr>
            <p:cNvPr id="12" name="Google Shape;3874;p58">
              <a:extLst>
                <a:ext uri="{FF2B5EF4-FFF2-40B4-BE49-F238E27FC236}">
                  <a16:creationId xmlns:a16="http://schemas.microsoft.com/office/drawing/2014/main" id="{ABD20F0A-0B35-143E-5F2E-B02736B3B796}"/>
                </a:ext>
              </a:extLst>
            </p:cNvPr>
            <p:cNvSpPr/>
            <p:nvPr/>
          </p:nvSpPr>
          <p:spPr>
            <a:xfrm>
              <a:off x="2850802" y="1543100"/>
              <a:ext cx="271885" cy="297069"/>
            </a:xfrm>
            <a:custGeom>
              <a:avLst/>
              <a:gdLst/>
              <a:ahLst/>
              <a:cxnLst/>
              <a:rect l="l" t="t" r="r" b="b"/>
              <a:pathLst>
                <a:path w="8464" h="9248" extrusionOk="0">
                  <a:moveTo>
                    <a:pt x="619" y="0"/>
                  </a:moveTo>
                  <a:cubicBezTo>
                    <a:pt x="571" y="0"/>
                    <a:pt x="522" y="20"/>
                    <a:pt x="487" y="55"/>
                  </a:cubicBezTo>
                  <a:lnTo>
                    <a:pt x="242" y="300"/>
                  </a:lnTo>
                  <a:lnTo>
                    <a:pt x="56" y="524"/>
                  </a:lnTo>
                  <a:cubicBezTo>
                    <a:pt x="21" y="558"/>
                    <a:pt x="1" y="607"/>
                    <a:pt x="1" y="656"/>
                  </a:cubicBezTo>
                  <a:lnTo>
                    <a:pt x="1" y="9061"/>
                  </a:lnTo>
                  <a:cubicBezTo>
                    <a:pt x="1" y="9165"/>
                    <a:pt x="85" y="9248"/>
                    <a:pt x="187" y="9248"/>
                  </a:cubicBezTo>
                  <a:lnTo>
                    <a:pt x="8259" y="9248"/>
                  </a:lnTo>
                  <a:cubicBezTo>
                    <a:pt x="8362" y="9248"/>
                    <a:pt x="8446" y="9165"/>
                    <a:pt x="8446" y="9061"/>
                  </a:cubicBezTo>
                  <a:lnTo>
                    <a:pt x="8463" y="9006"/>
                  </a:lnTo>
                  <a:lnTo>
                    <a:pt x="8463" y="2518"/>
                  </a:lnTo>
                  <a:lnTo>
                    <a:pt x="8426" y="2480"/>
                  </a:lnTo>
                  <a:lnTo>
                    <a:pt x="8424" y="1720"/>
                  </a:lnTo>
                  <a:lnTo>
                    <a:pt x="8463" y="1678"/>
                  </a:lnTo>
                  <a:lnTo>
                    <a:pt x="8463" y="187"/>
                  </a:lnTo>
                  <a:cubicBezTo>
                    <a:pt x="8463" y="84"/>
                    <a:pt x="8381" y="0"/>
                    <a:pt x="8278" y="0"/>
                  </a:cubicBezTo>
                  <a:lnTo>
                    <a:pt x="7514" y="0"/>
                  </a:lnTo>
                  <a:cubicBezTo>
                    <a:pt x="7411" y="0"/>
                    <a:pt x="7327" y="84"/>
                    <a:pt x="7327" y="187"/>
                  </a:cubicBezTo>
                  <a:lnTo>
                    <a:pt x="7327" y="281"/>
                  </a:lnTo>
                  <a:lnTo>
                    <a:pt x="7282" y="366"/>
                  </a:lnTo>
                  <a:lnTo>
                    <a:pt x="2256" y="420"/>
                  </a:lnTo>
                  <a:lnTo>
                    <a:pt x="2220" y="355"/>
                  </a:lnTo>
                  <a:lnTo>
                    <a:pt x="1772" y="355"/>
                  </a:lnTo>
                  <a:cubicBezTo>
                    <a:pt x="1703" y="355"/>
                    <a:pt x="1641" y="317"/>
                    <a:pt x="1607" y="256"/>
                  </a:cubicBezTo>
                  <a:lnTo>
                    <a:pt x="1526" y="100"/>
                  </a:lnTo>
                  <a:cubicBezTo>
                    <a:pt x="1493" y="39"/>
                    <a:pt x="1431" y="0"/>
                    <a:pt x="1361" y="0"/>
                  </a:cubicBezTo>
                  <a:close/>
                </a:path>
              </a:pathLst>
            </a:custGeom>
            <a:solidFill>
              <a:schemeClr val="accent2"/>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875;p58">
              <a:extLst>
                <a:ext uri="{FF2B5EF4-FFF2-40B4-BE49-F238E27FC236}">
                  <a16:creationId xmlns:a16="http://schemas.microsoft.com/office/drawing/2014/main" id="{37555F7B-926D-57A0-C14F-4E9C5B77D5A9}"/>
                </a:ext>
              </a:extLst>
            </p:cNvPr>
            <p:cNvSpPr/>
            <p:nvPr/>
          </p:nvSpPr>
          <p:spPr>
            <a:xfrm>
              <a:off x="2850191" y="1552705"/>
              <a:ext cx="272495" cy="288075"/>
            </a:xfrm>
            <a:custGeom>
              <a:avLst/>
              <a:gdLst/>
              <a:ahLst/>
              <a:cxnLst/>
              <a:rect l="l" t="t" r="r" b="b"/>
              <a:pathLst>
                <a:path w="8483" h="8968" extrusionOk="0">
                  <a:moveTo>
                    <a:pt x="264" y="1"/>
                  </a:moveTo>
                  <a:lnTo>
                    <a:pt x="57" y="206"/>
                  </a:lnTo>
                  <a:cubicBezTo>
                    <a:pt x="22" y="241"/>
                    <a:pt x="4" y="290"/>
                    <a:pt x="4" y="340"/>
                  </a:cubicBezTo>
                  <a:lnTo>
                    <a:pt x="4" y="1379"/>
                  </a:lnTo>
                  <a:lnTo>
                    <a:pt x="44" y="1422"/>
                  </a:lnTo>
                  <a:lnTo>
                    <a:pt x="40" y="2185"/>
                  </a:lnTo>
                  <a:lnTo>
                    <a:pt x="1" y="2219"/>
                  </a:lnTo>
                  <a:lnTo>
                    <a:pt x="1" y="8781"/>
                  </a:lnTo>
                  <a:cubicBezTo>
                    <a:pt x="1" y="8884"/>
                    <a:pt x="85" y="8967"/>
                    <a:pt x="187" y="8967"/>
                  </a:cubicBezTo>
                  <a:lnTo>
                    <a:pt x="8297" y="8967"/>
                  </a:lnTo>
                  <a:cubicBezTo>
                    <a:pt x="8400" y="8967"/>
                    <a:pt x="8482" y="8884"/>
                    <a:pt x="8482" y="8781"/>
                  </a:cubicBezTo>
                  <a:lnTo>
                    <a:pt x="8482" y="8707"/>
                  </a:lnTo>
                  <a:lnTo>
                    <a:pt x="358" y="8707"/>
                  </a:lnTo>
                  <a:cubicBezTo>
                    <a:pt x="305" y="8707"/>
                    <a:pt x="264" y="8663"/>
                    <a:pt x="264" y="8613"/>
                  </a:cubicBezTo>
                  <a:lnTo>
                    <a:pt x="264" y="1"/>
                  </a:lnTo>
                  <a:close/>
                </a:path>
              </a:pathLst>
            </a:custGeom>
            <a:solidFill>
              <a:srgbClr val="000000">
                <a:alpha val="13410"/>
              </a:srgbClr>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876;p58">
              <a:extLst>
                <a:ext uri="{FF2B5EF4-FFF2-40B4-BE49-F238E27FC236}">
                  <a16:creationId xmlns:a16="http://schemas.microsoft.com/office/drawing/2014/main" id="{5780662B-BEFB-DEC9-3E89-F21EB704E320}"/>
                </a:ext>
              </a:extLst>
            </p:cNvPr>
            <p:cNvSpPr/>
            <p:nvPr/>
          </p:nvSpPr>
          <p:spPr>
            <a:xfrm>
              <a:off x="3031949" y="1552127"/>
              <a:ext cx="54255" cy="89911"/>
            </a:xfrm>
            <a:custGeom>
              <a:avLst/>
              <a:gdLst/>
              <a:ahLst/>
              <a:cxnLst/>
              <a:rect l="l" t="t" r="r" b="b"/>
              <a:pathLst>
                <a:path w="1689" h="2799" extrusionOk="0">
                  <a:moveTo>
                    <a:pt x="569" y="0"/>
                  </a:moveTo>
                  <a:lnTo>
                    <a:pt x="0" y="6"/>
                  </a:lnTo>
                  <a:lnTo>
                    <a:pt x="0" y="2724"/>
                  </a:lnTo>
                  <a:lnTo>
                    <a:pt x="569" y="2798"/>
                  </a:lnTo>
                  <a:lnTo>
                    <a:pt x="1409" y="2798"/>
                  </a:lnTo>
                  <a:cubicBezTo>
                    <a:pt x="1564" y="2798"/>
                    <a:pt x="1688" y="2671"/>
                    <a:pt x="1688" y="2517"/>
                  </a:cubicBezTo>
                  <a:lnTo>
                    <a:pt x="1688" y="0"/>
                  </a:lnTo>
                  <a:close/>
                </a:path>
              </a:pathLst>
            </a:custGeom>
            <a:solidFill>
              <a:srgbClr val="000000">
                <a:alpha val="13410"/>
              </a:srgbClr>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877;p58">
              <a:extLst>
                <a:ext uri="{FF2B5EF4-FFF2-40B4-BE49-F238E27FC236}">
                  <a16:creationId xmlns:a16="http://schemas.microsoft.com/office/drawing/2014/main" id="{8EA3F815-89CB-8CFF-5464-1D30B8A9A0E1}"/>
                </a:ext>
              </a:extLst>
            </p:cNvPr>
            <p:cNvSpPr/>
            <p:nvPr/>
          </p:nvSpPr>
          <p:spPr>
            <a:xfrm>
              <a:off x="3045795" y="1565587"/>
              <a:ext cx="26919" cy="9026"/>
            </a:xfrm>
            <a:custGeom>
              <a:avLst/>
              <a:gdLst/>
              <a:ahLst/>
              <a:cxnLst/>
              <a:rect l="l" t="t" r="r" b="b"/>
              <a:pathLst>
                <a:path w="838" h="281" extrusionOk="0">
                  <a:moveTo>
                    <a:pt x="140" y="1"/>
                  </a:moveTo>
                  <a:cubicBezTo>
                    <a:pt x="63" y="1"/>
                    <a:pt x="1" y="63"/>
                    <a:pt x="1" y="141"/>
                  </a:cubicBezTo>
                  <a:cubicBezTo>
                    <a:pt x="1" y="217"/>
                    <a:pt x="61" y="280"/>
                    <a:pt x="140" y="280"/>
                  </a:cubicBezTo>
                  <a:lnTo>
                    <a:pt x="698" y="280"/>
                  </a:lnTo>
                  <a:cubicBezTo>
                    <a:pt x="776" y="280"/>
                    <a:pt x="837" y="218"/>
                    <a:pt x="837" y="141"/>
                  </a:cubicBezTo>
                  <a:cubicBezTo>
                    <a:pt x="837" y="65"/>
                    <a:pt x="776" y="1"/>
                    <a:pt x="698" y="1"/>
                  </a:cubicBezTo>
                  <a:close/>
                </a:path>
              </a:pathLst>
            </a:custGeom>
            <a:solidFill>
              <a:schemeClr val="accent2"/>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878;p58">
              <a:extLst>
                <a:ext uri="{FF2B5EF4-FFF2-40B4-BE49-F238E27FC236}">
                  <a16:creationId xmlns:a16="http://schemas.microsoft.com/office/drawing/2014/main" id="{D9D98B72-F7AD-7E99-6055-91A4ED6D853B}"/>
                </a:ext>
              </a:extLst>
            </p:cNvPr>
            <p:cNvSpPr/>
            <p:nvPr/>
          </p:nvSpPr>
          <p:spPr>
            <a:xfrm>
              <a:off x="2868181" y="1804782"/>
              <a:ext cx="24028" cy="18021"/>
            </a:xfrm>
            <a:custGeom>
              <a:avLst/>
              <a:gdLst/>
              <a:ahLst/>
              <a:cxnLst/>
              <a:rect l="l" t="t" r="r" b="b"/>
              <a:pathLst>
                <a:path w="748" h="561" extrusionOk="0">
                  <a:moveTo>
                    <a:pt x="95" y="0"/>
                  </a:moveTo>
                  <a:cubicBezTo>
                    <a:pt x="43" y="0"/>
                    <a:pt x="1" y="43"/>
                    <a:pt x="1" y="94"/>
                  </a:cubicBezTo>
                  <a:lnTo>
                    <a:pt x="1" y="466"/>
                  </a:lnTo>
                  <a:cubicBezTo>
                    <a:pt x="1" y="520"/>
                    <a:pt x="44" y="560"/>
                    <a:pt x="95" y="560"/>
                  </a:cubicBezTo>
                  <a:lnTo>
                    <a:pt x="654" y="560"/>
                  </a:lnTo>
                  <a:cubicBezTo>
                    <a:pt x="705" y="560"/>
                    <a:pt x="747" y="520"/>
                    <a:pt x="748" y="466"/>
                  </a:cubicBezTo>
                  <a:lnTo>
                    <a:pt x="748" y="94"/>
                  </a:lnTo>
                  <a:cubicBezTo>
                    <a:pt x="748" y="42"/>
                    <a:pt x="705" y="0"/>
                    <a:pt x="654" y="0"/>
                  </a:cubicBezTo>
                  <a:close/>
                </a:path>
              </a:pathLst>
            </a:custGeom>
            <a:solidFill>
              <a:schemeClr val="lt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879;p58">
              <a:extLst>
                <a:ext uri="{FF2B5EF4-FFF2-40B4-BE49-F238E27FC236}">
                  <a16:creationId xmlns:a16="http://schemas.microsoft.com/office/drawing/2014/main" id="{F1BEC05B-F935-8B41-BC3E-95CAC4969A4B}"/>
                </a:ext>
              </a:extLst>
            </p:cNvPr>
            <p:cNvSpPr/>
            <p:nvPr/>
          </p:nvSpPr>
          <p:spPr>
            <a:xfrm>
              <a:off x="3080778" y="1804782"/>
              <a:ext cx="24028" cy="18021"/>
            </a:xfrm>
            <a:custGeom>
              <a:avLst/>
              <a:gdLst/>
              <a:ahLst/>
              <a:cxnLst/>
              <a:rect l="l" t="t" r="r" b="b"/>
              <a:pathLst>
                <a:path w="748" h="561" extrusionOk="0">
                  <a:moveTo>
                    <a:pt x="94" y="0"/>
                  </a:moveTo>
                  <a:cubicBezTo>
                    <a:pt x="42" y="0"/>
                    <a:pt x="0" y="43"/>
                    <a:pt x="0" y="94"/>
                  </a:cubicBezTo>
                  <a:lnTo>
                    <a:pt x="0" y="466"/>
                  </a:lnTo>
                  <a:cubicBezTo>
                    <a:pt x="0" y="520"/>
                    <a:pt x="44" y="560"/>
                    <a:pt x="94" y="560"/>
                  </a:cubicBezTo>
                  <a:lnTo>
                    <a:pt x="653" y="560"/>
                  </a:lnTo>
                  <a:cubicBezTo>
                    <a:pt x="704" y="560"/>
                    <a:pt x="746" y="520"/>
                    <a:pt x="747" y="466"/>
                  </a:cubicBezTo>
                  <a:lnTo>
                    <a:pt x="747" y="94"/>
                  </a:lnTo>
                  <a:cubicBezTo>
                    <a:pt x="747" y="42"/>
                    <a:pt x="704" y="0"/>
                    <a:pt x="653" y="0"/>
                  </a:cubicBezTo>
                  <a:close/>
                </a:path>
              </a:pathLst>
            </a:custGeom>
            <a:solidFill>
              <a:schemeClr val="lt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880;p58">
              <a:extLst>
                <a:ext uri="{FF2B5EF4-FFF2-40B4-BE49-F238E27FC236}">
                  <a16:creationId xmlns:a16="http://schemas.microsoft.com/office/drawing/2014/main" id="{4F8A6478-2F6D-33D1-E8F7-EC22A6D644EC}"/>
                </a:ext>
              </a:extLst>
            </p:cNvPr>
            <p:cNvSpPr/>
            <p:nvPr/>
          </p:nvSpPr>
          <p:spPr>
            <a:xfrm>
              <a:off x="2940974" y="1664689"/>
              <a:ext cx="91035" cy="89879"/>
            </a:xfrm>
            <a:custGeom>
              <a:avLst/>
              <a:gdLst/>
              <a:ahLst/>
              <a:cxnLst/>
              <a:rect l="l" t="t" r="r" b="b"/>
              <a:pathLst>
                <a:path w="2834" h="2798" extrusionOk="0">
                  <a:moveTo>
                    <a:pt x="1416" y="1"/>
                  </a:moveTo>
                  <a:cubicBezTo>
                    <a:pt x="1076" y="1"/>
                    <a:pt x="765" y="121"/>
                    <a:pt x="522" y="322"/>
                  </a:cubicBezTo>
                  <a:cubicBezTo>
                    <a:pt x="522" y="322"/>
                    <a:pt x="1" y="840"/>
                    <a:pt x="38" y="1418"/>
                  </a:cubicBezTo>
                  <a:cubicBezTo>
                    <a:pt x="89" y="2200"/>
                    <a:pt x="635" y="2798"/>
                    <a:pt x="1416" y="2798"/>
                  </a:cubicBezTo>
                  <a:cubicBezTo>
                    <a:pt x="2166" y="2798"/>
                    <a:pt x="2573" y="2236"/>
                    <a:pt x="2573" y="2236"/>
                  </a:cubicBezTo>
                  <a:cubicBezTo>
                    <a:pt x="2737" y="2004"/>
                    <a:pt x="2834" y="1722"/>
                    <a:pt x="2834" y="1418"/>
                  </a:cubicBezTo>
                  <a:cubicBezTo>
                    <a:pt x="2834" y="636"/>
                    <a:pt x="2198" y="1"/>
                    <a:pt x="1416" y="1"/>
                  </a:cubicBezTo>
                  <a:close/>
                </a:path>
              </a:pathLst>
            </a:custGeom>
            <a:solidFill>
              <a:schemeClr val="lt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881;p58">
              <a:extLst>
                <a:ext uri="{FF2B5EF4-FFF2-40B4-BE49-F238E27FC236}">
                  <a16:creationId xmlns:a16="http://schemas.microsoft.com/office/drawing/2014/main" id="{0658A7F0-EA2A-219F-822B-ECD9A5406FF9}"/>
                </a:ext>
              </a:extLst>
            </p:cNvPr>
            <p:cNvSpPr/>
            <p:nvPr/>
          </p:nvSpPr>
          <p:spPr>
            <a:xfrm>
              <a:off x="2940974" y="1674969"/>
              <a:ext cx="82683" cy="80756"/>
            </a:xfrm>
            <a:custGeom>
              <a:avLst/>
              <a:gdLst/>
              <a:ahLst/>
              <a:cxnLst/>
              <a:rect l="l" t="t" r="r" b="b"/>
              <a:pathLst>
                <a:path w="2574" h="2514" extrusionOk="0">
                  <a:moveTo>
                    <a:pt x="522" y="1"/>
                  </a:moveTo>
                  <a:lnTo>
                    <a:pt x="522" y="1"/>
                  </a:lnTo>
                  <a:cubicBezTo>
                    <a:pt x="203" y="258"/>
                    <a:pt x="1" y="655"/>
                    <a:pt x="1" y="1097"/>
                  </a:cubicBezTo>
                  <a:cubicBezTo>
                    <a:pt x="1" y="1878"/>
                    <a:pt x="636" y="2514"/>
                    <a:pt x="1418" y="2514"/>
                  </a:cubicBezTo>
                  <a:cubicBezTo>
                    <a:pt x="1896" y="2514"/>
                    <a:pt x="2317" y="2276"/>
                    <a:pt x="2573" y="1914"/>
                  </a:cubicBezTo>
                  <a:lnTo>
                    <a:pt x="2573" y="1914"/>
                  </a:lnTo>
                  <a:cubicBezTo>
                    <a:pt x="2330" y="2116"/>
                    <a:pt x="2019" y="2234"/>
                    <a:pt x="1678" y="2234"/>
                  </a:cubicBezTo>
                  <a:cubicBezTo>
                    <a:pt x="897" y="2234"/>
                    <a:pt x="261" y="1599"/>
                    <a:pt x="261" y="819"/>
                  </a:cubicBezTo>
                  <a:cubicBezTo>
                    <a:pt x="261" y="515"/>
                    <a:pt x="358" y="232"/>
                    <a:pt x="522" y="1"/>
                  </a:cubicBezTo>
                  <a:close/>
                </a:path>
              </a:pathLst>
            </a:custGeom>
            <a:solidFill>
              <a:srgbClr val="000000">
                <a:alpha val="13410"/>
              </a:srgbClr>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882;p58">
              <a:extLst>
                <a:ext uri="{FF2B5EF4-FFF2-40B4-BE49-F238E27FC236}">
                  <a16:creationId xmlns:a16="http://schemas.microsoft.com/office/drawing/2014/main" id="{A1681E3B-76EB-14A9-D43D-CBBF8E080B2D}"/>
                </a:ext>
              </a:extLst>
            </p:cNvPr>
            <p:cNvSpPr/>
            <p:nvPr/>
          </p:nvSpPr>
          <p:spPr>
            <a:xfrm>
              <a:off x="2977467" y="1701246"/>
              <a:ext cx="18053" cy="18021"/>
            </a:xfrm>
            <a:custGeom>
              <a:avLst/>
              <a:gdLst/>
              <a:ahLst/>
              <a:cxnLst/>
              <a:rect l="l" t="t" r="r" b="b"/>
              <a:pathLst>
                <a:path w="562" h="561" extrusionOk="0">
                  <a:moveTo>
                    <a:pt x="95" y="1"/>
                  </a:moveTo>
                  <a:cubicBezTo>
                    <a:pt x="44" y="1"/>
                    <a:pt x="1" y="41"/>
                    <a:pt x="1" y="93"/>
                  </a:cubicBezTo>
                  <a:lnTo>
                    <a:pt x="1" y="467"/>
                  </a:lnTo>
                  <a:cubicBezTo>
                    <a:pt x="1" y="517"/>
                    <a:pt x="41" y="561"/>
                    <a:pt x="95" y="561"/>
                  </a:cubicBezTo>
                  <a:lnTo>
                    <a:pt x="467" y="561"/>
                  </a:lnTo>
                  <a:cubicBezTo>
                    <a:pt x="518" y="561"/>
                    <a:pt x="561" y="519"/>
                    <a:pt x="561" y="467"/>
                  </a:cubicBezTo>
                  <a:lnTo>
                    <a:pt x="561" y="93"/>
                  </a:lnTo>
                  <a:cubicBezTo>
                    <a:pt x="560" y="41"/>
                    <a:pt x="518" y="1"/>
                    <a:pt x="467" y="1"/>
                  </a:cubicBezTo>
                  <a:close/>
                </a:path>
              </a:pathLst>
            </a:custGeom>
            <a:solidFill>
              <a:schemeClr val="accent2"/>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883;p58">
              <a:extLst>
                <a:ext uri="{FF2B5EF4-FFF2-40B4-BE49-F238E27FC236}">
                  <a16:creationId xmlns:a16="http://schemas.microsoft.com/office/drawing/2014/main" id="{F4B2D7EF-08D9-2BDA-1DFD-1DB0F71F5CDF}"/>
                </a:ext>
              </a:extLst>
            </p:cNvPr>
            <p:cNvSpPr/>
            <p:nvPr/>
          </p:nvSpPr>
          <p:spPr>
            <a:xfrm>
              <a:off x="2922085" y="1543132"/>
              <a:ext cx="128201" cy="98841"/>
            </a:xfrm>
            <a:custGeom>
              <a:avLst/>
              <a:gdLst/>
              <a:ahLst/>
              <a:cxnLst/>
              <a:rect l="l" t="t" r="r" b="b"/>
              <a:pathLst>
                <a:path w="3991" h="3077" extrusionOk="0">
                  <a:moveTo>
                    <a:pt x="186" y="1"/>
                  </a:moveTo>
                  <a:cubicBezTo>
                    <a:pt x="83" y="1"/>
                    <a:pt x="1" y="83"/>
                    <a:pt x="1" y="186"/>
                  </a:cubicBezTo>
                  <a:lnTo>
                    <a:pt x="1" y="2796"/>
                  </a:lnTo>
                  <a:cubicBezTo>
                    <a:pt x="1" y="2951"/>
                    <a:pt x="127" y="3077"/>
                    <a:pt x="280" y="3077"/>
                  </a:cubicBezTo>
                  <a:lnTo>
                    <a:pt x="3991" y="3077"/>
                  </a:lnTo>
                  <a:lnTo>
                    <a:pt x="3991" y="186"/>
                  </a:lnTo>
                  <a:cubicBezTo>
                    <a:pt x="3991" y="83"/>
                    <a:pt x="3907" y="1"/>
                    <a:pt x="3804" y="1"/>
                  </a:cubicBezTo>
                  <a:close/>
                </a:path>
              </a:pathLst>
            </a:custGeom>
            <a:solidFill>
              <a:schemeClr val="lt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884;p58">
              <a:extLst>
                <a:ext uri="{FF2B5EF4-FFF2-40B4-BE49-F238E27FC236}">
                  <a16:creationId xmlns:a16="http://schemas.microsoft.com/office/drawing/2014/main" id="{7DB38279-B304-30E2-37A8-984D90826B40}"/>
                </a:ext>
              </a:extLst>
            </p:cNvPr>
            <p:cNvSpPr/>
            <p:nvPr/>
          </p:nvSpPr>
          <p:spPr>
            <a:xfrm>
              <a:off x="2940588" y="1561122"/>
              <a:ext cx="35399" cy="62318"/>
            </a:xfrm>
            <a:custGeom>
              <a:avLst/>
              <a:gdLst/>
              <a:ahLst/>
              <a:cxnLst/>
              <a:rect l="l" t="t" r="r" b="b"/>
              <a:pathLst>
                <a:path w="1102" h="1940" extrusionOk="0">
                  <a:moveTo>
                    <a:pt x="356" y="1"/>
                  </a:moveTo>
                  <a:cubicBezTo>
                    <a:pt x="325" y="1"/>
                    <a:pt x="301" y="27"/>
                    <a:pt x="301" y="57"/>
                  </a:cubicBezTo>
                  <a:lnTo>
                    <a:pt x="301" y="356"/>
                  </a:lnTo>
                  <a:cubicBezTo>
                    <a:pt x="301" y="364"/>
                    <a:pt x="293" y="374"/>
                    <a:pt x="282" y="374"/>
                  </a:cubicBezTo>
                  <a:lnTo>
                    <a:pt x="244" y="374"/>
                  </a:lnTo>
                  <a:lnTo>
                    <a:pt x="57" y="392"/>
                  </a:lnTo>
                  <a:cubicBezTo>
                    <a:pt x="27" y="392"/>
                    <a:pt x="1" y="418"/>
                    <a:pt x="1" y="448"/>
                  </a:cubicBezTo>
                  <a:lnTo>
                    <a:pt x="1" y="1883"/>
                  </a:lnTo>
                  <a:cubicBezTo>
                    <a:pt x="1" y="1913"/>
                    <a:pt x="27" y="1939"/>
                    <a:pt x="57" y="1939"/>
                  </a:cubicBezTo>
                  <a:lnTo>
                    <a:pt x="1027" y="1939"/>
                  </a:lnTo>
                  <a:cubicBezTo>
                    <a:pt x="1058" y="1939"/>
                    <a:pt x="1084" y="1913"/>
                    <a:pt x="1084" y="1884"/>
                  </a:cubicBezTo>
                  <a:lnTo>
                    <a:pt x="1101" y="1699"/>
                  </a:lnTo>
                  <a:lnTo>
                    <a:pt x="1101" y="429"/>
                  </a:lnTo>
                  <a:cubicBezTo>
                    <a:pt x="1101" y="399"/>
                    <a:pt x="1077" y="374"/>
                    <a:pt x="1046" y="374"/>
                  </a:cubicBezTo>
                  <a:lnTo>
                    <a:pt x="803" y="374"/>
                  </a:lnTo>
                  <a:cubicBezTo>
                    <a:pt x="794" y="374"/>
                    <a:pt x="786" y="367"/>
                    <a:pt x="786" y="356"/>
                  </a:cubicBezTo>
                  <a:lnTo>
                    <a:pt x="786" y="57"/>
                  </a:lnTo>
                  <a:cubicBezTo>
                    <a:pt x="786" y="27"/>
                    <a:pt x="760" y="1"/>
                    <a:pt x="729" y="1"/>
                  </a:cubicBezTo>
                  <a:close/>
                </a:path>
              </a:pathLst>
            </a:custGeom>
            <a:solidFill>
              <a:schemeClr val="accent2"/>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885;p58">
              <a:extLst>
                <a:ext uri="{FF2B5EF4-FFF2-40B4-BE49-F238E27FC236}">
                  <a16:creationId xmlns:a16="http://schemas.microsoft.com/office/drawing/2014/main" id="{74F74D84-1B52-A761-7FCB-C0A236673A11}"/>
                </a:ext>
              </a:extLst>
            </p:cNvPr>
            <p:cNvSpPr/>
            <p:nvPr/>
          </p:nvSpPr>
          <p:spPr>
            <a:xfrm>
              <a:off x="2940042" y="1573040"/>
              <a:ext cx="35945" cy="50946"/>
            </a:xfrm>
            <a:custGeom>
              <a:avLst/>
              <a:gdLst/>
              <a:ahLst/>
              <a:cxnLst/>
              <a:rect l="l" t="t" r="r" b="b"/>
              <a:pathLst>
                <a:path w="1119" h="1586" extrusionOk="0">
                  <a:moveTo>
                    <a:pt x="56" y="0"/>
                  </a:moveTo>
                  <a:cubicBezTo>
                    <a:pt x="25" y="0"/>
                    <a:pt x="1" y="27"/>
                    <a:pt x="1" y="57"/>
                  </a:cubicBezTo>
                  <a:lnTo>
                    <a:pt x="1" y="1531"/>
                  </a:lnTo>
                  <a:cubicBezTo>
                    <a:pt x="1" y="1561"/>
                    <a:pt x="25" y="1586"/>
                    <a:pt x="56" y="1586"/>
                  </a:cubicBezTo>
                  <a:lnTo>
                    <a:pt x="1062" y="1586"/>
                  </a:lnTo>
                  <a:cubicBezTo>
                    <a:pt x="1094" y="1586"/>
                    <a:pt x="1118" y="1561"/>
                    <a:pt x="1118" y="1531"/>
                  </a:cubicBezTo>
                  <a:lnTo>
                    <a:pt x="1118" y="1325"/>
                  </a:lnTo>
                  <a:lnTo>
                    <a:pt x="299" y="1325"/>
                  </a:lnTo>
                  <a:cubicBezTo>
                    <a:pt x="277" y="1325"/>
                    <a:pt x="261" y="1308"/>
                    <a:pt x="261" y="1287"/>
                  </a:cubicBezTo>
                  <a:lnTo>
                    <a:pt x="261" y="0"/>
                  </a:lnTo>
                  <a:close/>
                </a:path>
              </a:pathLst>
            </a:custGeom>
            <a:solidFill>
              <a:srgbClr val="000000">
                <a:alpha val="13410"/>
              </a:srgbClr>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886;p58">
              <a:extLst>
                <a:ext uri="{FF2B5EF4-FFF2-40B4-BE49-F238E27FC236}">
                  <a16:creationId xmlns:a16="http://schemas.microsoft.com/office/drawing/2014/main" id="{2B6FEC14-5FAB-C94F-EFE9-CA37B46A379F}"/>
                </a:ext>
              </a:extLst>
            </p:cNvPr>
            <p:cNvSpPr/>
            <p:nvPr/>
          </p:nvSpPr>
          <p:spPr>
            <a:xfrm>
              <a:off x="3007471" y="1556656"/>
              <a:ext cx="20976" cy="8962"/>
            </a:xfrm>
            <a:custGeom>
              <a:avLst/>
              <a:gdLst/>
              <a:ahLst/>
              <a:cxnLst/>
              <a:rect l="l" t="t" r="r" b="b"/>
              <a:pathLst>
                <a:path w="653" h="279" extrusionOk="0">
                  <a:moveTo>
                    <a:pt x="140" y="1"/>
                  </a:moveTo>
                  <a:cubicBezTo>
                    <a:pt x="64" y="1"/>
                    <a:pt x="1" y="65"/>
                    <a:pt x="1" y="140"/>
                  </a:cubicBezTo>
                  <a:cubicBezTo>
                    <a:pt x="1" y="217"/>
                    <a:pt x="61" y="279"/>
                    <a:pt x="140" y="279"/>
                  </a:cubicBezTo>
                  <a:lnTo>
                    <a:pt x="513" y="279"/>
                  </a:lnTo>
                  <a:cubicBezTo>
                    <a:pt x="588" y="279"/>
                    <a:pt x="652" y="217"/>
                    <a:pt x="652" y="140"/>
                  </a:cubicBezTo>
                  <a:cubicBezTo>
                    <a:pt x="652" y="65"/>
                    <a:pt x="590" y="1"/>
                    <a:pt x="513" y="1"/>
                  </a:cubicBezTo>
                  <a:close/>
                </a:path>
              </a:pathLst>
            </a:custGeom>
            <a:solidFill>
              <a:schemeClr val="accent2"/>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887;p58">
              <a:extLst>
                <a:ext uri="{FF2B5EF4-FFF2-40B4-BE49-F238E27FC236}">
                  <a16:creationId xmlns:a16="http://schemas.microsoft.com/office/drawing/2014/main" id="{5694C07C-3376-1498-8B30-B63963D28D3B}"/>
                </a:ext>
              </a:extLst>
            </p:cNvPr>
            <p:cNvSpPr/>
            <p:nvPr/>
          </p:nvSpPr>
          <p:spPr>
            <a:xfrm>
              <a:off x="3018811" y="1782391"/>
              <a:ext cx="66461" cy="8962"/>
            </a:xfrm>
            <a:custGeom>
              <a:avLst/>
              <a:gdLst/>
              <a:ahLst/>
              <a:cxnLst/>
              <a:rect l="l" t="t" r="r" b="b"/>
              <a:pathLst>
                <a:path w="2069" h="279" extrusionOk="0">
                  <a:moveTo>
                    <a:pt x="140" y="1"/>
                  </a:moveTo>
                  <a:cubicBezTo>
                    <a:pt x="63" y="1"/>
                    <a:pt x="1" y="62"/>
                    <a:pt x="1" y="140"/>
                  </a:cubicBezTo>
                  <a:cubicBezTo>
                    <a:pt x="1" y="215"/>
                    <a:pt x="62" y="279"/>
                    <a:pt x="140" y="279"/>
                  </a:cubicBezTo>
                  <a:lnTo>
                    <a:pt x="1929" y="279"/>
                  </a:lnTo>
                  <a:cubicBezTo>
                    <a:pt x="2007" y="279"/>
                    <a:pt x="2068" y="218"/>
                    <a:pt x="2068" y="140"/>
                  </a:cubicBezTo>
                  <a:cubicBezTo>
                    <a:pt x="2068" y="63"/>
                    <a:pt x="2007" y="1"/>
                    <a:pt x="1929" y="1"/>
                  </a:cubicBezTo>
                  <a:close/>
                </a:path>
              </a:pathLst>
            </a:custGeom>
            <a:solidFill>
              <a:srgbClr val="000000">
                <a:alpha val="13410"/>
              </a:srgbClr>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888;p58">
              <a:extLst>
                <a:ext uri="{FF2B5EF4-FFF2-40B4-BE49-F238E27FC236}">
                  <a16:creationId xmlns:a16="http://schemas.microsoft.com/office/drawing/2014/main" id="{B56B3A55-B11C-5D2A-D02F-5203EF96ACDD}"/>
                </a:ext>
              </a:extLst>
            </p:cNvPr>
            <p:cNvSpPr/>
            <p:nvPr/>
          </p:nvSpPr>
          <p:spPr>
            <a:xfrm>
              <a:off x="2850802" y="1597454"/>
              <a:ext cx="17410" cy="26180"/>
            </a:xfrm>
            <a:custGeom>
              <a:avLst/>
              <a:gdLst/>
              <a:ahLst/>
              <a:cxnLst/>
              <a:rect l="l" t="t" r="r" b="b"/>
              <a:pathLst>
                <a:path w="542" h="815" extrusionOk="0">
                  <a:moveTo>
                    <a:pt x="171" y="0"/>
                  </a:moveTo>
                  <a:cubicBezTo>
                    <a:pt x="98" y="0"/>
                    <a:pt x="1" y="6"/>
                    <a:pt x="1" y="6"/>
                  </a:cubicBezTo>
                  <a:lnTo>
                    <a:pt x="1" y="808"/>
                  </a:lnTo>
                  <a:cubicBezTo>
                    <a:pt x="1" y="808"/>
                    <a:pt x="91" y="814"/>
                    <a:pt x="163" y="814"/>
                  </a:cubicBezTo>
                  <a:cubicBezTo>
                    <a:pt x="199" y="814"/>
                    <a:pt x="230" y="813"/>
                    <a:pt x="242" y="808"/>
                  </a:cubicBezTo>
                  <a:cubicBezTo>
                    <a:pt x="415" y="756"/>
                    <a:pt x="542" y="597"/>
                    <a:pt x="542" y="406"/>
                  </a:cubicBezTo>
                  <a:cubicBezTo>
                    <a:pt x="542" y="216"/>
                    <a:pt x="417" y="57"/>
                    <a:pt x="242" y="5"/>
                  </a:cubicBezTo>
                  <a:cubicBezTo>
                    <a:pt x="231" y="1"/>
                    <a:pt x="203" y="0"/>
                    <a:pt x="171" y="0"/>
                  </a:cubicBezTo>
                  <a:close/>
                </a:path>
              </a:pathLst>
            </a:custGeom>
            <a:solidFill>
              <a:schemeClr val="lt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889;p58">
              <a:extLst>
                <a:ext uri="{FF2B5EF4-FFF2-40B4-BE49-F238E27FC236}">
                  <a16:creationId xmlns:a16="http://schemas.microsoft.com/office/drawing/2014/main" id="{EC6D6681-A2C7-5E5C-E260-9C253EA7882A}"/>
                </a:ext>
              </a:extLst>
            </p:cNvPr>
            <p:cNvSpPr/>
            <p:nvPr/>
          </p:nvSpPr>
          <p:spPr>
            <a:xfrm>
              <a:off x="2850256" y="1596972"/>
              <a:ext cx="8384" cy="27015"/>
            </a:xfrm>
            <a:custGeom>
              <a:avLst/>
              <a:gdLst/>
              <a:ahLst/>
              <a:cxnLst/>
              <a:rect l="l" t="t" r="r" b="b"/>
              <a:pathLst>
                <a:path w="261" h="841" extrusionOk="0">
                  <a:moveTo>
                    <a:pt x="0" y="1"/>
                  </a:moveTo>
                  <a:lnTo>
                    <a:pt x="0" y="841"/>
                  </a:lnTo>
                  <a:lnTo>
                    <a:pt x="139" y="841"/>
                  </a:lnTo>
                  <a:cubicBezTo>
                    <a:pt x="181" y="841"/>
                    <a:pt x="222" y="833"/>
                    <a:pt x="261" y="823"/>
                  </a:cubicBezTo>
                  <a:lnTo>
                    <a:pt x="261" y="20"/>
                  </a:lnTo>
                  <a:cubicBezTo>
                    <a:pt x="222" y="8"/>
                    <a:pt x="183" y="1"/>
                    <a:pt x="139" y="1"/>
                  </a:cubicBezTo>
                  <a:close/>
                </a:path>
              </a:pathLst>
            </a:custGeom>
            <a:solidFill>
              <a:srgbClr val="000000">
                <a:alpha val="13410"/>
              </a:srgbClr>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890;p58">
              <a:extLst>
                <a:ext uri="{FF2B5EF4-FFF2-40B4-BE49-F238E27FC236}">
                  <a16:creationId xmlns:a16="http://schemas.microsoft.com/office/drawing/2014/main" id="{22ABFD74-1285-57C5-3D04-66D9A60A418E}"/>
                </a:ext>
              </a:extLst>
            </p:cNvPr>
            <p:cNvSpPr/>
            <p:nvPr/>
          </p:nvSpPr>
          <p:spPr>
            <a:xfrm>
              <a:off x="3104710" y="1596972"/>
              <a:ext cx="17989" cy="27015"/>
            </a:xfrm>
            <a:custGeom>
              <a:avLst/>
              <a:gdLst/>
              <a:ahLst/>
              <a:cxnLst/>
              <a:rect l="l" t="t" r="r" b="b"/>
              <a:pathLst>
                <a:path w="560" h="841" extrusionOk="0">
                  <a:moveTo>
                    <a:pt x="421" y="1"/>
                  </a:moveTo>
                  <a:cubicBezTo>
                    <a:pt x="189" y="1"/>
                    <a:pt x="1" y="189"/>
                    <a:pt x="1" y="421"/>
                  </a:cubicBezTo>
                  <a:cubicBezTo>
                    <a:pt x="1" y="652"/>
                    <a:pt x="189" y="841"/>
                    <a:pt x="421" y="841"/>
                  </a:cubicBezTo>
                  <a:lnTo>
                    <a:pt x="559" y="841"/>
                  </a:lnTo>
                  <a:lnTo>
                    <a:pt x="559" y="1"/>
                  </a:lnTo>
                  <a:close/>
                </a:path>
              </a:pathLst>
            </a:custGeom>
            <a:solidFill>
              <a:schemeClr val="lt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0288;p72">
            <a:extLst>
              <a:ext uri="{FF2B5EF4-FFF2-40B4-BE49-F238E27FC236}">
                <a16:creationId xmlns:a16="http://schemas.microsoft.com/office/drawing/2014/main" id="{C7649FE9-502F-8D60-3BA4-E09DC33DCE0B}"/>
              </a:ext>
            </a:extLst>
          </p:cNvPr>
          <p:cNvGrpSpPr/>
          <p:nvPr/>
        </p:nvGrpSpPr>
        <p:grpSpPr>
          <a:xfrm>
            <a:off x="8268888" y="1924355"/>
            <a:ext cx="371782" cy="274285"/>
            <a:chOff x="5223609" y="3731112"/>
            <a:chExt cx="371782" cy="274285"/>
          </a:xfrm>
        </p:grpSpPr>
        <p:sp>
          <p:nvSpPr>
            <p:cNvPr id="34" name="Google Shape;10289;p72">
              <a:extLst>
                <a:ext uri="{FF2B5EF4-FFF2-40B4-BE49-F238E27FC236}">
                  <a16:creationId xmlns:a16="http://schemas.microsoft.com/office/drawing/2014/main" id="{95083FE3-56A5-59A2-5C8D-61FBBE2C10F7}"/>
                </a:ext>
              </a:extLst>
            </p:cNvPr>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290;p72">
              <a:extLst>
                <a:ext uri="{FF2B5EF4-FFF2-40B4-BE49-F238E27FC236}">
                  <a16:creationId xmlns:a16="http://schemas.microsoft.com/office/drawing/2014/main" id="{3704305B-92DB-DEF0-1809-9AF200EDF9E1}"/>
                </a:ext>
              </a:extLst>
            </p:cNvPr>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9804;p72">
            <a:extLst>
              <a:ext uri="{FF2B5EF4-FFF2-40B4-BE49-F238E27FC236}">
                <a16:creationId xmlns:a16="http://schemas.microsoft.com/office/drawing/2014/main" id="{EC1600C9-DC02-4809-C9A9-CD81538028A0}"/>
              </a:ext>
            </a:extLst>
          </p:cNvPr>
          <p:cNvGrpSpPr/>
          <p:nvPr/>
        </p:nvGrpSpPr>
        <p:grpSpPr>
          <a:xfrm>
            <a:off x="8447133" y="3891147"/>
            <a:ext cx="387073" cy="385996"/>
            <a:chOff x="1414990" y="2289671"/>
            <a:chExt cx="387073" cy="385996"/>
          </a:xfrm>
        </p:grpSpPr>
        <p:sp>
          <p:nvSpPr>
            <p:cNvPr id="37" name="Google Shape;9805;p72">
              <a:extLst>
                <a:ext uri="{FF2B5EF4-FFF2-40B4-BE49-F238E27FC236}">
                  <a16:creationId xmlns:a16="http://schemas.microsoft.com/office/drawing/2014/main" id="{0CE905C6-C80C-FB90-0A3D-DB3BFC340AC8}"/>
                </a:ext>
              </a:extLst>
            </p:cNvPr>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806;p72">
              <a:extLst>
                <a:ext uri="{FF2B5EF4-FFF2-40B4-BE49-F238E27FC236}">
                  <a16:creationId xmlns:a16="http://schemas.microsoft.com/office/drawing/2014/main" id="{8CCA6313-1E30-678C-9696-16822DF5C215}"/>
                </a:ext>
              </a:extLst>
            </p:cNvPr>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807;p72">
              <a:extLst>
                <a:ext uri="{FF2B5EF4-FFF2-40B4-BE49-F238E27FC236}">
                  <a16:creationId xmlns:a16="http://schemas.microsoft.com/office/drawing/2014/main" id="{1F0D76D2-3C79-BA9A-A2B3-CA19FA7B6036}"/>
                </a:ext>
              </a:extLst>
            </p:cNvPr>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9808;p72">
              <a:extLst>
                <a:ext uri="{FF2B5EF4-FFF2-40B4-BE49-F238E27FC236}">
                  <a16:creationId xmlns:a16="http://schemas.microsoft.com/office/drawing/2014/main" id="{A5C006AB-4F5F-941C-47E7-1A3E25848674}"/>
                </a:ext>
              </a:extLst>
            </p:cNvPr>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9809;p72">
              <a:extLst>
                <a:ext uri="{FF2B5EF4-FFF2-40B4-BE49-F238E27FC236}">
                  <a16:creationId xmlns:a16="http://schemas.microsoft.com/office/drawing/2014/main" id="{FE8971F1-BA64-E99C-15E5-F8A27C97C4C7}"/>
                </a:ext>
              </a:extLst>
            </p:cNvPr>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9810;p72">
              <a:extLst>
                <a:ext uri="{FF2B5EF4-FFF2-40B4-BE49-F238E27FC236}">
                  <a16:creationId xmlns:a16="http://schemas.microsoft.com/office/drawing/2014/main" id="{2595C0C4-1D7B-856D-7DEF-ABE641A75E34}"/>
                </a:ext>
              </a:extLst>
            </p:cNvPr>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9811;p72">
              <a:extLst>
                <a:ext uri="{FF2B5EF4-FFF2-40B4-BE49-F238E27FC236}">
                  <a16:creationId xmlns:a16="http://schemas.microsoft.com/office/drawing/2014/main" id="{93F6946A-B7F3-9BE1-1A4A-B232E0BBEB04}"/>
                </a:ext>
              </a:extLst>
            </p:cNvPr>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9812;p72">
              <a:extLst>
                <a:ext uri="{FF2B5EF4-FFF2-40B4-BE49-F238E27FC236}">
                  <a16:creationId xmlns:a16="http://schemas.microsoft.com/office/drawing/2014/main" id="{A5308620-D16B-B863-877E-545083A21F5A}"/>
                </a:ext>
              </a:extLst>
            </p:cNvPr>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9813;p72">
              <a:extLst>
                <a:ext uri="{FF2B5EF4-FFF2-40B4-BE49-F238E27FC236}">
                  <a16:creationId xmlns:a16="http://schemas.microsoft.com/office/drawing/2014/main" id="{30F94548-A289-7E97-CDF6-3BFAA1BC6EAD}"/>
                </a:ext>
              </a:extLst>
            </p:cNvPr>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814;p72">
              <a:extLst>
                <a:ext uri="{FF2B5EF4-FFF2-40B4-BE49-F238E27FC236}">
                  <a16:creationId xmlns:a16="http://schemas.microsoft.com/office/drawing/2014/main" id="{19A598F7-09AC-DEA2-F38E-F5364ED1227D}"/>
                </a:ext>
              </a:extLst>
            </p:cNvPr>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815;p72">
              <a:extLst>
                <a:ext uri="{FF2B5EF4-FFF2-40B4-BE49-F238E27FC236}">
                  <a16:creationId xmlns:a16="http://schemas.microsoft.com/office/drawing/2014/main" id="{9CE0851B-F160-2046-3BD8-6776A8631F8E}"/>
                </a:ext>
              </a:extLst>
            </p:cNvPr>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816;p72">
              <a:extLst>
                <a:ext uri="{FF2B5EF4-FFF2-40B4-BE49-F238E27FC236}">
                  <a16:creationId xmlns:a16="http://schemas.microsoft.com/office/drawing/2014/main" id="{3F7265C4-B326-6791-9520-EE324DBF05C3}"/>
                </a:ext>
              </a:extLst>
            </p:cNvPr>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817;p72">
              <a:extLst>
                <a:ext uri="{FF2B5EF4-FFF2-40B4-BE49-F238E27FC236}">
                  <a16:creationId xmlns:a16="http://schemas.microsoft.com/office/drawing/2014/main" id="{CDCDFBE0-9872-D2B2-F1EC-01723D23A3BE}"/>
                </a:ext>
              </a:extLst>
            </p:cNvPr>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818;p72">
              <a:extLst>
                <a:ext uri="{FF2B5EF4-FFF2-40B4-BE49-F238E27FC236}">
                  <a16:creationId xmlns:a16="http://schemas.microsoft.com/office/drawing/2014/main" id="{9E428C0A-A81A-5F5C-E867-6E22A26EB149}"/>
                </a:ext>
              </a:extLst>
            </p:cNvPr>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819;p72">
              <a:extLst>
                <a:ext uri="{FF2B5EF4-FFF2-40B4-BE49-F238E27FC236}">
                  <a16:creationId xmlns:a16="http://schemas.microsoft.com/office/drawing/2014/main" id="{B7BA6F53-A31F-4298-CC9E-D7B3E08B4BC8}"/>
                </a:ext>
              </a:extLst>
            </p:cNvPr>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820;p72">
              <a:extLst>
                <a:ext uri="{FF2B5EF4-FFF2-40B4-BE49-F238E27FC236}">
                  <a16:creationId xmlns:a16="http://schemas.microsoft.com/office/drawing/2014/main" id="{6B63314B-A930-2115-CF09-B1308A6F277A}"/>
                </a:ext>
              </a:extLst>
            </p:cNvPr>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821;p72">
              <a:extLst>
                <a:ext uri="{FF2B5EF4-FFF2-40B4-BE49-F238E27FC236}">
                  <a16:creationId xmlns:a16="http://schemas.microsoft.com/office/drawing/2014/main" id="{31AABB7B-75A4-E4B6-4E3E-3E4A2B587068}"/>
                </a:ext>
              </a:extLst>
            </p:cNvPr>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822;p72">
              <a:extLst>
                <a:ext uri="{FF2B5EF4-FFF2-40B4-BE49-F238E27FC236}">
                  <a16:creationId xmlns:a16="http://schemas.microsoft.com/office/drawing/2014/main" id="{BE19C948-5A39-2F36-70FA-EEE192F8D17D}"/>
                </a:ext>
              </a:extLst>
            </p:cNvPr>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11351;p73">
            <a:extLst>
              <a:ext uri="{FF2B5EF4-FFF2-40B4-BE49-F238E27FC236}">
                <a16:creationId xmlns:a16="http://schemas.microsoft.com/office/drawing/2014/main" id="{BA3A6C3B-7F6A-28F9-44F5-5B7151D3965E}"/>
              </a:ext>
            </a:extLst>
          </p:cNvPr>
          <p:cNvGrpSpPr/>
          <p:nvPr/>
        </p:nvGrpSpPr>
        <p:grpSpPr>
          <a:xfrm>
            <a:off x="8466617" y="3141726"/>
            <a:ext cx="373983" cy="363622"/>
            <a:chOff x="3512070" y="1956222"/>
            <a:chExt cx="373983" cy="363622"/>
          </a:xfrm>
        </p:grpSpPr>
        <p:sp>
          <p:nvSpPr>
            <p:cNvPr id="57" name="Google Shape;11352;p73">
              <a:extLst>
                <a:ext uri="{FF2B5EF4-FFF2-40B4-BE49-F238E27FC236}">
                  <a16:creationId xmlns:a16="http://schemas.microsoft.com/office/drawing/2014/main" id="{04C5E268-F360-5A3C-E15A-B35235E85125}"/>
                </a:ext>
              </a:extLst>
            </p:cNvPr>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353;p73">
              <a:extLst>
                <a:ext uri="{FF2B5EF4-FFF2-40B4-BE49-F238E27FC236}">
                  <a16:creationId xmlns:a16="http://schemas.microsoft.com/office/drawing/2014/main" id="{9C4FB75E-4AD8-5519-309D-61FC9357A53F}"/>
                </a:ext>
              </a:extLst>
            </p:cNvPr>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354;p73">
              <a:extLst>
                <a:ext uri="{FF2B5EF4-FFF2-40B4-BE49-F238E27FC236}">
                  <a16:creationId xmlns:a16="http://schemas.microsoft.com/office/drawing/2014/main" id="{00B141C8-B03E-66BA-B2BD-88735FE8A745}"/>
                </a:ext>
              </a:extLst>
            </p:cNvPr>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355;p73">
              <a:extLst>
                <a:ext uri="{FF2B5EF4-FFF2-40B4-BE49-F238E27FC236}">
                  <a16:creationId xmlns:a16="http://schemas.microsoft.com/office/drawing/2014/main" id="{CA015D22-A20F-D0E7-0B80-89358A3C80EE}"/>
                </a:ext>
              </a:extLst>
            </p:cNvPr>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1356;p73">
              <a:extLst>
                <a:ext uri="{FF2B5EF4-FFF2-40B4-BE49-F238E27FC236}">
                  <a16:creationId xmlns:a16="http://schemas.microsoft.com/office/drawing/2014/main" id="{6287E2BF-036E-50A9-070B-8BC782E491D4}"/>
                </a:ext>
              </a:extLst>
            </p:cNvPr>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1357;p73">
              <a:extLst>
                <a:ext uri="{FF2B5EF4-FFF2-40B4-BE49-F238E27FC236}">
                  <a16:creationId xmlns:a16="http://schemas.microsoft.com/office/drawing/2014/main" id="{6C8A2CBF-0160-3DB4-F53A-1195A4DCE0DA}"/>
                </a:ext>
              </a:extLst>
            </p:cNvPr>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358;p73">
              <a:extLst>
                <a:ext uri="{FF2B5EF4-FFF2-40B4-BE49-F238E27FC236}">
                  <a16:creationId xmlns:a16="http://schemas.microsoft.com/office/drawing/2014/main" id="{BC5B4F35-B28F-FE97-8D42-A8365D5B5957}"/>
                </a:ext>
              </a:extLst>
            </p:cNvPr>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1359;p73">
              <a:extLst>
                <a:ext uri="{FF2B5EF4-FFF2-40B4-BE49-F238E27FC236}">
                  <a16:creationId xmlns:a16="http://schemas.microsoft.com/office/drawing/2014/main" id="{375E2B51-9A05-40DF-AA9F-B5E0607C4FD5}"/>
                </a:ext>
              </a:extLst>
            </p:cNvPr>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1360;p73">
              <a:extLst>
                <a:ext uri="{FF2B5EF4-FFF2-40B4-BE49-F238E27FC236}">
                  <a16:creationId xmlns:a16="http://schemas.microsoft.com/office/drawing/2014/main" id="{DCED93A5-6531-A3AC-D1DE-F50F9561696F}"/>
                </a:ext>
              </a:extLst>
            </p:cNvPr>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1361;p73">
              <a:extLst>
                <a:ext uri="{FF2B5EF4-FFF2-40B4-BE49-F238E27FC236}">
                  <a16:creationId xmlns:a16="http://schemas.microsoft.com/office/drawing/2014/main" id="{2AF6E1CD-9E6B-4D6F-9E63-E948425F4D7F}"/>
                </a:ext>
              </a:extLst>
            </p:cNvPr>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1362;p73">
              <a:extLst>
                <a:ext uri="{FF2B5EF4-FFF2-40B4-BE49-F238E27FC236}">
                  <a16:creationId xmlns:a16="http://schemas.microsoft.com/office/drawing/2014/main" id="{85F757C3-86C9-7DAB-30A4-C44DC83FC3BE}"/>
                </a:ext>
              </a:extLst>
            </p:cNvPr>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1363;p73">
              <a:extLst>
                <a:ext uri="{FF2B5EF4-FFF2-40B4-BE49-F238E27FC236}">
                  <a16:creationId xmlns:a16="http://schemas.microsoft.com/office/drawing/2014/main" id="{391A56F1-928D-C99F-1201-B2204BE3BFE9}"/>
                </a:ext>
              </a:extLst>
            </p:cNvPr>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1364;p73">
              <a:extLst>
                <a:ext uri="{FF2B5EF4-FFF2-40B4-BE49-F238E27FC236}">
                  <a16:creationId xmlns:a16="http://schemas.microsoft.com/office/drawing/2014/main" id="{5890F285-E68D-10ED-1BCC-342A665F11CF}"/>
                </a:ext>
              </a:extLst>
            </p:cNvPr>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1365;p73">
              <a:extLst>
                <a:ext uri="{FF2B5EF4-FFF2-40B4-BE49-F238E27FC236}">
                  <a16:creationId xmlns:a16="http://schemas.microsoft.com/office/drawing/2014/main" id="{685D53F0-7100-7638-EE2B-538EDB216318}"/>
                </a:ext>
              </a:extLst>
            </p:cNvPr>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1366;p73">
              <a:extLst>
                <a:ext uri="{FF2B5EF4-FFF2-40B4-BE49-F238E27FC236}">
                  <a16:creationId xmlns:a16="http://schemas.microsoft.com/office/drawing/2014/main" id="{8034BCD4-93DC-FDE7-890D-5749B9E1683B}"/>
                </a:ext>
              </a:extLst>
            </p:cNvPr>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1367;p73">
              <a:extLst>
                <a:ext uri="{FF2B5EF4-FFF2-40B4-BE49-F238E27FC236}">
                  <a16:creationId xmlns:a16="http://schemas.microsoft.com/office/drawing/2014/main" id="{BA097593-C7F9-FE09-534E-AABC65D3771E}"/>
                </a:ext>
              </a:extLst>
            </p:cNvPr>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1368;p73">
              <a:extLst>
                <a:ext uri="{FF2B5EF4-FFF2-40B4-BE49-F238E27FC236}">
                  <a16:creationId xmlns:a16="http://schemas.microsoft.com/office/drawing/2014/main" id="{BC9F9946-C2E9-35D7-ACEE-92103C810E1C}"/>
                </a:ext>
              </a:extLst>
            </p:cNvPr>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 name="Google Shape;11486;p73">
            <a:extLst>
              <a:ext uri="{FF2B5EF4-FFF2-40B4-BE49-F238E27FC236}">
                <a16:creationId xmlns:a16="http://schemas.microsoft.com/office/drawing/2014/main" id="{27BE1553-E7F8-592A-B369-C74D8FB95B25}"/>
              </a:ext>
            </a:extLst>
          </p:cNvPr>
          <p:cNvGrpSpPr/>
          <p:nvPr/>
        </p:nvGrpSpPr>
        <p:grpSpPr>
          <a:xfrm>
            <a:off x="8361158" y="2471414"/>
            <a:ext cx="259399" cy="370524"/>
            <a:chOff x="1341612" y="3340055"/>
            <a:chExt cx="259399" cy="370524"/>
          </a:xfrm>
        </p:grpSpPr>
        <p:sp>
          <p:nvSpPr>
            <p:cNvPr id="1483" name="Google Shape;11487;p73">
              <a:extLst>
                <a:ext uri="{FF2B5EF4-FFF2-40B4-BE49-F238E27FC236}">
                  <a16:creationId xmlns:a16="http://schemas.microsoft.com/office/drawing/2014/main" id="{901BE048-3348-AFF9-104A-0419FA2D0DBE}"/>
                </a:ext>
              </a:extLst>
            </p:cNvPr>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1488;p73">
              <a:extLst>
                <a:ext uri="{FF2B5EF4-FFF2-40B4-BE49-F238E27FC236}">
                  <a16:creationId xmlns:a16="http://schemas.microsoft.com/office/drawing/2014/main" id="{65B2E7A7-6334-9B4A-C46F-52BBDB1173B5}"/>
                </a:ext>
              </a:extLst>
            </p:cNvPr>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1489;p73">
              <a:extLst>
                <a:ext uri="{FF2B5EF4-FFF2-40B4-BE49-F238E27FC236}">
                  <a16:creationId xmlns:a16="http://schemas.microsoft.com/office/drawing/2014/main" id="{FD630C7B-A273-5FB3-6A41-C1951488BBBD}"/>
                </a:ext>
              </a:extLst>
            </p:cNvPr>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1490;p73">
              <a:extLst>
                <a:ext uri="{FF2B5EF4-FFF2-40B4-BE49-F238E27FC236}">
                  <a16:creationId xmlns:a16="http://schemas.microsoft.com/office/drawing/2014/main" id="{DADFEA83-768E-1FF0-1E3B-1E3A15817D7A}"/>
                </a:ext>
              </a:extLst>
            </p:cNvPr>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1491;p73">
              <a:extLst>
                <a:ext uri="{FF2B5EF4-FFF2-40B4-BE49-F238E27FC236}">
                  <a16:creationId xmlns:a16="http://schemas.microsoft.com/office/drawing/2014/main" id="{19597C8A-0983-4FC5-E51C-92AE51F92CFE}"/>
                </a:ext>
              </a:extLst>
            </p:cNvPr>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1492;p73">
              <a:extLst>
                <a:ext uri="{FF2B5EF4-FFF2-40B4-BE49-F238E27FC236}">
                  <a16:creationId xmlns:a16="http://schemas.microsoft.com/office/drawing/2014/main" id="{9EECFFF9-2A35-3138-E63A-D7C8B686C3A3}"/>
                </a:ext>
              </a:extLst>
            </p:cNvPr>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1493;p73">
              <a:extLst>
                <a:ext uri="{FF2B5EF4-FFF2-40B4-BE49-F238E27FC236}">
                  <a16:creationId xmlns:a16="http://schemas.microsoft.com/office/drawing/2014/main" id="{A20DAF92-3069-12CB-7013-AF2F7F672928}"/>
                </a:ext>
              </a:extLst>
            </p:cNvPr>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1494;p73">
              <a:extLst>
                <a:ext uri="{FF2B5EF4-FFF2-40B4-BE49-F238E27FC236}">
                  <a16:creationId xmlns:a16="http://schemas.microsoft.com/office/drawing/2014/main" id="{ADFD382F-F2A3-C3B5-5E92-C01069C9C1E2}"/>
                </a:ext>
              </a:extLst>
            </p:cNvPr>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1495;p73">
              <a:extLst>
                <a:ext uri="{FF2B5EF4-FFF2-40B4-BE49-F238E27FC236}">
                  <a16:creationId xmlns:a16="http://schemas.microsoft.com/office/drawing/2014/main" id="{393F4C69-C370-4CE8-95B0-0412838D7BAF}"/>
                </a:ext>
              </a:extLst>
            </p:cNvPr>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1496;p73">
              <a:extLst>
                <a:ext uri="{FF2B5EF4-FFF2-40B4-BE49-F238E27FC236}">
                  <a16:creationId xmlns:a16="http://schemas.microsoft.com/office/drawing/2014/main" id="{7CE6FF51-0ABF-72F0-76DB-66961923DEFE}"/>
                </a:ext>
              </a:extLst>
            </p:cNvPr>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1497;p73">
              <a:extLst>
                <a:ext uri="{FF2B5EF4-FFF2-40B4-BE49-F238E27FC236}">
                  <a16:creationId xmlns:a16="http://schemas.microsoft.com/office/drawing/2014/main" id="{56E60A48-8434-6E26-93C6-32B24F939E89}"/>
                </a:ext>
              </a:extLst>
            </p:cNvPr>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1498;p73">
              <a:extLst>
                <a:ext uri="{FF2B5EF4-FFF2-40B4-BE49-F238E27FC236}">
                  <a16:creationId xmlns:a16="http://schemas.microsoft.com/office/drawing/2014/main" id="{DBD85DD3-96D0-D8BD-6135-DB5788CA2EEE}"/>
                </a:ext>
              </a:extLst>
            </p:cNvPr>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1499;p73">
              <a:extLst>
                <a:ext uri="{FF2B5EF4-FFF2-40B4-BE49-F238E27FC236}">
                  <a16:creationId xmlns:a16="http://schemas.microsoft.com/office/drawing/2014/main" id="{861361BD-BD20-78B3-B2FD-2DD7C068DD03}"/>
                </a:ext>
              </a:extLst>
            </p:cNvPr>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1500;p73">
              <a:extLst>
                <a:ext uri="{FF2B5EF4-FFF2-40B4-BE49-F238E27FC236}">
                  <a16:creationId xmlns:a16="http://schemas.microsoft.com/office/drawing/2014/main" id="{40DA236C-F151-BF92-1E22-560064C1DEA6}"/>
                </a:ext>
              </a:extLst>
            </p:cNvPr>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1501;p73">
              <a:extLst>
                <a:ext uri="{FF2B5EF4-FFF2-40B4-BE49-F238E27FC236}">
                  <a16:creationId xmlns:a16="http://schemas.microsoft.com/office/drawing/2014/main" id="{760739F0-A528-DAC2-BE0F-85C5DD370FF7}"/>
                </a:ext>
              </a:extLst>
            </p:cNvPr>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1502;p73">
              <a:extLst>
                <a:ext uri="{FF2B5EF4-FFF2-40B4-BE49-F238E27FC236}">
                  <a16:creationId xmlns:a16="http://schemas.microsoft.com/office/drawing/2014/main" id="{49A6669F-BD78-BC5A-63CB-AA85E4BFA0A9}"/>
                </a:ext>
              </a:extLst>
            </p:cNvPr>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1503;p73">
              <a:extLst>
                <a:ext uri="{FF2B5EF4-FFF2-40B4-BE49-F238E27FC236}">
                  <a16:creationId xmlns:a16="http://schemas.microsoft.com/office/drawing/2014/main" id="{1E363AEF-5D1E-8213-C993-CC4D60F37AA6}"/>
                </a:ext>
              </a:extLst>
            </p:cNvPr>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1504;p73">
              <a:extLst>
                <a:ext uri="{FF2B5EF4-FFF2-40B4-BE49-F238E27FC236}">
                  <a16:creationId xmlns:a16="http://schemas.microsoft.com/office/drawing/2014/main" id="{07AA4621-0779-FF30-6599-730E3B5F58D1}"/>
                </a:ext>
              </a:extLst>
            </p:cNvPr>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674021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8" name="Google Shape;1508;p40"/>
          <p:cNvSpPr/>
          <p:nvPr/>
        </p:nvSpPr>
        <p:spPr>
          <a:xfrm>
            <a:off x="3009927" y="2110374"/>
            <a:ext cx="1738039" cy="1333733"/>
          </a:xfrm>
          <a:prstGeom prst="rect">
            <a:avLst/>
          </a:prstGeom>
          <a:solidFill>
            <a:srgbClr val="7C7C7C">
              <a:alpha val="14219"/>
            </a:srgbClr>
          </a:solidFill>
          <a:ln w="19050">
            <a:solidFill>
              <a:schemeClr val="tx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0"/>
          <p:cNvSpPr txBox="1">
            <a:spLocks noGrp="1"/>
          </p:cNvSpPr>
          <p:nvPr>
            <p:ph type="subTitle" idx="1"/>
          </p:nvPr>
        </p:nvSpPr>
        <p:spPr>
          <a:xfrm>
            <a:off x="3007928" y="2088789"/>
            <a:ext cx="1738038" cy="1333736"/>
          </a:xfrm>
          <a:prstGeom prst="rect">
            <a:avLst/>
          </a:prstGeom>
          <a:ln w="19050">
            <a:noFill/>
          </a:ln>
        </p:spPr>
        <p:txBody>
          <a:bodyPr spcFirstLastPara="1" wrap="square" lIns="91425" tIns="91425" rIns="91425" bIns="91425" anchor="ctr" anchorCtr="0">
            <a:noAutofit/>
          </a:bodyPr>
          <a:lstStyle/>
          <a:p>
            <a:pPr marL="0" lvl="0" indent="0" algn="ctr" rtl="0">
              <a:spcBef>
                <a:spcPts val="0"/>
              </a:spcBef>
              <a:spcAft>
                <a:spcPts val="0"/>
              </a:spcAft>
              <a:buClr>
                <a:srgbClr val="273D40"/>
              </a:buClr>
              <a:buSzPts val="600"/>
              <a:buFont typeface="Arial"/>
              <a:buNone/>
            </a:pPr>
            <a:r>
              <a:rPr lang="en-US" sz="2000" dirty="0"/>
              <a:t>Factors influencing reproducibility</a:t>
            </a:r>
            <a:endParaRPr sz="2000" dirty="0"/>
          </a:p>
        </p:txBody>
      </p:sp>
      <p:cxnSp>
        <p:nvCxnSpPr>
          <p:cNvPr id="1523" name="Google Shape;1523;p40"/>
          <p:cNvCxnSpPr>
            <a:cxnSpLocks/>
            <a:stCxn id="1508" idx="3"/>
          </p:cNvCxnSpPr>
          <p:nvPr/>
        </p:nvCxnSpPr>
        <p:spPr>
          <a:xfrm flipV="1">
            <a:off x="4747966" y="2773074"/>
            <a:ext cx="569376" cy="4167"/>
          </a:xfrm>
          <a:prstGeom prst="bentConnector3">
            <a:avLst>
              <a:gd name="adj1" fmla="val 50000"/>
            </a:avLst>
          </a:prstGeom>
          <a:noFill/>
          <a:ln w="19050" cap="flat" cmpd="sng">
            <a:solidFill>
              <a:schemeClr val="dk2"/>
            </a:solidFill>
            <a:prstDash val="solid"/>
            <a:round/>
            <a:headEnd type="none" w="med" len="med"/>
            <a:tailEnd type="none" w="med" len="med"/>
          </a:ln>
        </p:spPr>
      </p:cxnSp>
      <p:sp>
        <p:nvSpPr>
          <p:cNvPr id="17" name="Rectangle: Rounded Corners 16">
            <a:extLst>
              <a:ext uri="{FF2B5EF4-FFF2-40B4-BE49-F238E27FC236}">
                <a16:creationId xmlns:a16="http://schemas.microsoft.com/office/drawing/2014/main" id="{0D35F434-E4FA-A533-42CA-70EED4AD1D0E}"/>
              </a:ext>
            </a:extLst>
          </p:cNvPr>
          <p:cNvSpPr/>
          <p:nvPr/>
        </p:nvSpPr>
        <p:spPr>
          <a:xfrm>
            <a:off x="476897" y="2972862"/>
            <a:ext cx="2130838" cy="1516402"/>
          </a:xfrm>
          <a:prstGeom prst="round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100" dirty="0"/>
          </a:p>
          <a:p>
            <a:pPr marL="0" marR="0" algn="ctr">
              <a:lnSpc>
                <a:spcPct val="107000"/>
              </a:lnSpc>
              <a:spcBef>
                <a:spcPts val="0"/>
              </a:spcBef>
              <a:spcAft>
                <a:spcPts val="800"/>
              </a:spcAft>
            </a:pPr>
            <a:r>
              <a:rPr lang="en-US" sz="1050" kern="100" dirty="0">
                <a:effectLst/>
                <a:latin typeface="Calibri" panose="020F0502020204030204" pitchFamily="34" charset="0"/>
                <a:ea typeface="Calibri" panose="020F0502020204030204" pitchFamily="34" charset="0"/>
                <a:cs typeface="Times New Roman" panose="02020603050405020304" pitchFamily="18" charset="0"/>
              </a:rPr>
              <a:t>In bioinformatics, research is reproducible when independent researchers can </a:t>
            </a:r>
            <a:r>
              <a:rPr lang="en-US" sz="1050" kern="100" dirty="0">
                <a:solidFill>
                  <a:srgbClr val="FFFF00"/>
                </a:solidFill>
                <a:effectLst/>
                <a:latin typeface="Calibri" panose="020F0502020204030204" pitchFamily="34" charset="0"/>
                <a:ea typeface="Calibri" panose="020F0502020204030204" pitchFamily="34" charset="0"/>
                <a:cs typeface="Times New Roman" panose="02020603050405020304" pitchFamily="18" charset="0"/>
              </a:rPr>
              <a:t>obtain consistent findings and conclusions using their own data, procedures, techniques, and codes.</a:t>
            </a:r>
          </a:p>
          <a:p>
            <a:endParaRPr lang="en-US" sz="1000" dirty="0"/>
          </a:p>
        </p:txBody>
      </p:sp>
      <p:sp>
        <p:nvSpPr>
          <p:cNvPr id="16" name="TextBox 15">
            <a:extLst>
              <a:ext uri="{FF2B5EF4-FFF2-40B4-BE49-F238E27FC236}">
                <a16:creationId xmlns:a16="http://schemas.microsoft.com/office/drawing/2014/main" id="{307F48E8-6EF2-D9CF-43F9-862FEDC0CA5A}"/>
              </a:ext>
            </a:extLst>
          </p:cNvPr>
          <p:cNvSpPr txBox="1"/>
          <p:nvPr/>
        </p:nvSpPr>
        <p:spPr>
          <a:xfrm>
            <a:off x="354660" y="558366"/>
            <a:ext cx="8434680" cy="584775"/>
          </a:xfrm>
          <a:prstGeom prst="rect">
            <a:avLst/>
          </a:prstGeom>
          <a:noFill/>
        </p:spPr>
        <p:txBody>
          <a:bodyPr wrap="square">
            <a:spAutoFit/>
          </a:bodyPr>
          <a:lstStyle/>
          <a:p>
            <a:pPr algn="ctr"/>
            <a:r>
              <a:rPr lang="en-US" sz="3200" dirty="0">
                <a:ln w="0"/>
                <a:solidFill>
                  <a:schemeClr val="tx2">
                    <a:lumMod val="25000"/>
                  </a:schemeClr>
                </a:solidFill>
                <a:effectLst>
                  <a:outerShdw blurRad="38100" dist="19050" dir="2700000" algn="tl" rotWithShape="0">
                    <a:schemeClr val="dk1">
                      <a:alpha val="40000"/>
                    </a:schemeClr>
                  </a:outerShdw>
                </a:effectLst>
              </a:rPr>
              <a:t>Proteomics and Reproducibility </a:t>
            </a:r>
            <a:r>
              <a:rPr lang="en-US" sz="2000" dirty="0">
                <a:ln w="0"/>
                <a:solidFill>
                  <a:schemeClr val="tx2">
                    <a:lumMod val="25000"/>
                  </a:schemeClr>
                </a:solidFill>
                <a:effectLst>
                  <a:outerShdw blurRad="38100" dist="19050" dir="2700000" algn="tl" rotWithShape="0">
                    <a:schemeClr val="dk1">
                      <a:alpha val="40000"/>
                    </a:schemeClr>
                  </a:outerShdw>
                </a:effectLst>
              </a:rPr>
              <a:t>(or the lack thereof) </a:t>
            </a:r>
            <a:endParaRPr lang="en-US" sz="3200" dirty="0">
              <a:ln w="0"/>
              <a:solidFill>
                <a:schemeClr val="tx2">
                  <a:lumMod val="25000"/>
                </a:schemeClr>
              </a:solidFill>
              <a:effectLst>
                <a:outerShdw blurRad="38100" dist="19050" dir="2700000" algn="tl" rotWithShape="0">
                  <a:schemeClr val="dk1">
                    <a:alpha val="40000"/>
                  </a:schemeClr>
                </a:outerShdw>
              </a:effectLst>
            </a:endParaRPr>
          </a:p>
        </p:txBody>
      </p:sp>
      <p:sp>
        <p:nvSpPr>
          <p:cNvPr id="2" name="Rectangle: Rounded Corners 1">
            <a:extLst>
              <a:ext uri="{FF2B5EF4-FFF2-40B4-BE49-F238E27FC236}">
                <a16:creationId xmlns:a16="http://schemas.microsoft.com/office/drawing/2014/main" id="{9E86D0FA-9A47-8656-A8CB-F220C8DBA32D}"/>
              </a:ext>
            </a:extLst>
          </p:cNvPr>
          <p:cNvSpPr/>
          <p:nvPr/>
        </p:nvSpPr>
        <p:spPr>
          <a:xfrm>
            <a:off x="476897" y="1201751"/>
            <a:ext cx="2130838" cy="1516402"/>
          </a:xfrm>
          <a:prstGeom prst="roundRect">
            <a:avLst/>
          </a:prstGeom>
          <a:solidFill>
            <a:schemeClr val="bg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1100" dirty="0"/>
          </a:p>
          <a:p>
            <a:pPr marL="285750" lvl="0" indent="-285750" algn="ctr" rtl="0">
              <a:spcBef>
                <a:spcPts val="0"/>
              </a:spcBef>
              <a:spcAft>
                <a:spcPts val="0"/>
              </a:spcAft>
              <a:buFont typeface="Arial" panose="020B0604020202020204" pitchFamily="34" charset="0"/>
              <a:buChar char="•"/>
            </a:pPr>
            <a:r>
              <a:rPr lang="en-US" sz="1050" dirty="0"/>
              <a:t>Proteomics is the study of the structure and function of </a:t>
            </a:r>
            <a:r>
              <a:rPr lang="en-US" sz="1050" dirty="0">
                <a:solidFill>
                  <a:srgbClr val="FFFF00"/>
                </a:solidFill>
              </a:rPr>
              <a:t>proteins</a:t>
            </a:r>
            <a:r>
              <a:rPr lang="en-US" sz="1050" dirty="0"/>
              <a:t> to understand an organism's nature.</a:t>
            </a:r>
          </a:p>
          <a:p>
            <a:pPr marL="0" lvl="0" indent="0" rtl="0">
              <a:spcBef>
                <a:spcPts val="0"/>
              </a:spcBef>
              <a:spcAft>
                <a:spcPts val="0"/>
              </a:spcAft>
              <a:buNone/>
            </a:pPr>
            <a:endParaRPr lang="en-US" sz="1050" dirty="0"/>
          </a:p>
          <a:p>
            <a:endParaRPr lang="en-US" sz="1000" dirty="0"/>
          </a:p>
        </p:txBody>
      </p:sp>
      <p:pic>
        <p:nvPicPr>
          <p:cNvPr id="3" name="Picture 2" descr="Hidden reproducibility issues are like an underwater iceberg. Scientific journal readers have the impression that they can almost see the full work involved in the method. In reality, articles do not take into account adjustment and configuration for significant replication in most cases. Therefore, there is a significant gap between apparent executable work (i.e., above water portion of iceberg) and necessary effort in practice (i.e., the full iceberg).">
            <a:extLst>
              <a:ext uri="{FF2B5EF4-FFF2-40B4-BE49-F238E27FC236}">
                <a16:creationId xmlns:a16="http://schemas.microsoft.com/office/drawing/2014/main" id="{932A0209-2739-BB68-F963-8AA996CCB8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47009" y="1119689"/>
            <a:ext cx="3742331" cy="370634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D7A4D-035C-D113-C275-87934442F2AF}"/>
              </a:ext>
            </a:extLst>
          </p:cNvPr>
          <p:cNvSpPr>
            <a:spLocks noGrp="1"/>
          </p:cNvSpPr>
          <p:nvPr>
            <p:ph type="title"/>
          </p:nvPr>
        </p:nvSpPr>
        <p:spPr/>
        <p:txBody>
          <a:bodyPr/>
          <a:lstStyle/>
          <a:p>
            <a:r>
              <a:rPr lang="en-US" dirty="0"/>
              <a:t>AIM</a:t>
            </a:r>
          </a:p>
        </p:txBody>
      </p:sp>
      <p:sp>
        <p:nvSpPr>
          <p:cNvPr id="3" name="Subtitle 2">
            <a:extLst>
              <a:ext uri="{FF2B5EF4-FFF2-40B4-BE49-F238E27FC236}">
                <a16:creationId xmlns:a16="http://schemas.microsoft.com/office/drawing/2014/main" id="{4530C5EC-3FD9-FAE8-7F03-8F9E47B8A9F1}"/>
              </a:ext>
            </a:extLst>
          </p:cNvPr>
          <p:cNvSpPr>
            <a:spLocks noGrp="1"/>
          </p:cNvSpPr>
          <p:nvPr>
            <p:ph type="subTitle" idx="1"/>
          </p:nvPr>
        </p:nvSpPr>
        <p:spPr>
          <a:xfrm>
            <a:off x="1708175" y="2680800"/>
            <a:ext cx="5727600" cy="999378"/>
          </a:xfrm>
        </p:spPr>
        <p:txBody>
          <a:bodyPr/>
          <a:lstStyle/>
          <a:p>
            <a:r>
              <a:rPr lang="en-US" sz="2000" dirty="0">
                <a:effectLst/>
                <a:latin typeface="Calibri" panose="020F0502020204030204" pitchFamily="34" charset="0"/>
                <a:ea typeface="Calibri" panose="020F0502020204030204" pitchFamily="34" charset="0"/>
                <a:cs typeface="Times New Roman" panose="02020603050405020304" pitchFamily="18" charset="0"/>
              </a:rPr>
              <a:t>Investigate the lack of reproducible proteomic analysis frameworks and methods in the literature</a:t>
            </a:r>
            <a:endParaRPr lang="en-US" sz="1600" dirty="0"/>
          </a:p>
        </p:txBody>
      </p:sp>
    </p:spTree>
    <p:extLst>
      <p:ext uri="{BB962C8B-B14F-4D97-AF65-F5344CB8AC3E}">
        <p14:creationId xmlns:p14="http://schemas.microsoft.com/office/powerpoint/2010/main" val="29050879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49"/>
        <p:cNvGrpSpPr/>
        <p:nvPr/>
      </p:nvGrpSpPr>
      <p:grpSpPr>
        <a:xfrm>
          <a:off x="0" y="0"/>
          <a:ext cx="0" cy="0"/>
          <a:chOff x="0" y="0"/>
          <a:chExt cx="0" cy="0"/>
        </a:xfrm>
      </p:grpSpPr>
      <p:sp>
        <p:nvSpPr>
          <p:cNvPr id="1356" name="Google Shape;1356;p37"/>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Methods and results</a:t>
            </a:r>
            <a:endParaRPr dirty="0"/>
          </a:p>
        </p:txBody>
      </p:sp>
      <p:sp>
        <p:nvSpPr>
          <p:cNvPr id="7" name="Subtitle 6">
            <a:extLst>
              <a:ext uri="{FF2B5EF4-FFF2-40B4-BE49-F238E27FC236}">
                <a16:creationId xmlns:a16="http://schemas.microsoft.com/office/drawing/2014/main" id="{34469861-EE9E-8CF2-12F3-4C25D5B9BA58}"/>
              </a:ext>
            </a:extLst>
          </p:cNvPr>
          <p:cNvSpPr>
            <a:spLocks noGrp="1"/>
          </p:cNvSpPr>
          <p:nvPr>
            <p:ph type="subTitle" idx="3"/>
          </p:nvPr>
        </p:nvSpPr>
        <p:spPr>
          <a:xfrm>
            <a:off x="387973" y="1104299"/>
            <a:ext cx="6429205" cy="3704768"/>
          </a:xfrm>
          <a:ln>
            <a:noFill/>
          </a:ln>
        </p:spPr>
        <p:txBody>
          <a:bodyPr/>
          <a:lstStyle/>
          <a:p>
            <a:pPr algn="just"/>
            <a:r>
              <a:rPr lang="en-US" sz="1800" b="1" dirty="0"/>
              <a:t>Literature Review:</a:t>
            </a:r>
          </a:p>
          <a:p>
            <a:pPr marL="171450" indent="-171450" algn="just">
              <a:buFont typeface="Arial" panose="020B0604020202020204" pitchFamily="34" charset="0"/>
              <a:buChar char="•"/>
            </a:pPr>
            <a:r>
              <a:rPr lang="en-US" sz="1800" dirty="0"/>
              <a:t>Examine articles from diverse sources to assess the current research landscape.</a:t>
            </a:r>
          </a:p>
          <a:p>
            <a:pPr marL="171450" indent="-171450" algn="just">
              <a:buFont typeface="Arial" panose="020B0604020202020204" pitchFamily="34" charset="0"/>
              <a:buChar char="•"/>
            </a:pPr>
            <a:r>
              <a:rPr lang="en-US" sz="1800" dirty="0"/>
              <a:t>Identify gaps in the development of standardized protocols and guidelines.</a:t>
            </a:r>
          </a:p>
          <a:p>
            <a:pPr algn="l">
              <a:buFont typeface="Arial" panose="020B0604020202020204" pitchFamily="34" charset="0"/>
              <a:buChar char="•"/>
            </a:pPr>
            <a:endParaRPr lang="en-US" sz="1800" dirty="0"/>
          </a:p>
          <a:p>
            <a:pPr algn="l">
              <a:buFont typeface="Arial" panose="020B0604020202020204" pitchFamily="34" charset="0"/>
              <a:buChar char="•"/>
            </a:pPr>
            <a:endParaRPr lang="en-US" sz="1800" dirty="0"/>
          </a:p>
        </p:txBody>
      </p:sp>
      <p:sp>
        <p:nvSpPr>
          <p:cNvPr id="5" name="TextBox 4">
            <a:extLst>
              <a:ext uri="{FF2B5EF4-FFF2-40B4-BE49-F238E27FC236}">
                <a16:creationId xmlns:a16="http://schemas.microsoft.com/office/drawing/2014/main" id="{B88F7D82-B481-902D-9DE8-EDF0759B6DC1}"/>
              </a:ext>
            </a:extLst>
          </p:cNvPr>
          <p:cNvSpPr txBox="1"/>
          <p:nvPr/>
        </p:nvSpPr>
        <p:spPr>
          <a:xfrm>
            <a:off x="2758822" y="3423648"/>
            <a:ext cx="4572000" cy="615553"/>
          </a:xfrm>
          <a:prstGeom prst="rect">
            <a:avLst/>
          </a:prstGeom>
          <a:noFill/>
        </p:spPr>
        <p:txBody>
          <a:bodyPr wrap="square">
            <a:spAutoFit/>
          </a:bodyPr>
          <a:lstStyle/>
          <a:p>
            <a:pPr algn="l"/>
            <a:r>
              <a:rPr lang="en-US" sz="1600" b="1" dirty="0">
                <a:solidFill>
                  <a:schemeClr val="tx2">
                    <a:lumMod val="25000"/>
                  </a:schemeClr>
                </a:solidFill>
                <a:latin typeface="Anaheim" panose="020B0604020202020204" charset="0"/>
              </a:rPr>
              <a:t>Failed attempt </a:t>
            </a:r>
            <a:r>
              <a:rPr lang="en-US" sz="1600" dirty="0">
                <a:solidFill>
                  <a:schemeClr val="bg1"/>
                </a:solidFill>
                <a:latin typeface="Anaheim" panose="020B0604020202020204" charset="0"/>
              </a:rPr>
              <a:t>– many important articles missing</a:t>
            </a:r>
          </a:p>
          <a:p>
            <a:pPr algn="l"/>
            <a:r>
              <a:rPr lang="en-US" sz="1600" dirty="0">
                <a:solidFill>
                  <a:schemeClr val="bg1"/>
                </a:solidFill>
                <a:latin typeface="Anaheim" panose="020B0604020202020204" charset="0"/>
              </a:rPr>
              <a:t>Identified proteomics analysis </a:t>
            </a:r>
            <a:r>
              <a:rPr lang="en-US" sz="1800" b="1" dirty="0">
                <a:solidFill>
                  <a:schemeClr val="tx2">
                    <a:lumMod val="25000"/>
                  </a:schemeClr>
                </a:solidFill>
                <a:latin typeface="Anaheim" panose="020B0604020202020204" charset="0"/>
              </a:rPr>
              <a:t>tools</a:t>
            </a:r>
            <a:r>
              <a:rPr lang="en-US" sz="1600" dirty="0">
                <a:solidFill>
                  <a:schemeClr val="bg1"/>
                </a:solidFill>
                <a:latin typeface="Anaheim" panose="020B0604020202020204" charset="0"/>
              </a:rPr>
              <a:t> instead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9"/>
        <p:cNvGrpSpPr/>
        <p:nvPr/>
      </p:nvGrpSpPr>
      <p:grpSpPr>
        <a:xfrm>
          <a:off x="0" y="0"/>
          <a:ext cx="0" cy="0"/>
          <a:chOff x="0" y="0"/>
          <a:chExt cx="0" cy="0"/>
        </a:xfrm>
      </p:grpSpPr>
      <p:sp>
        <p:nvSpPr>
          <p:cNvPr id="1439" name="Google Shape;1439;p39"/>
          <p:cNvSpPr/>
          <p:nvPr/>
        </p:nvSpPr>
        <p:spPr>
          <a:xfrm>
            <a:off x="720075" y="4227225"/>
            <a:ext cx="7704000" cy="3798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9"/>
          <p:cNvSpPr txBox="1">
            <a:spLocks noGrp="1"/>
          </p:cNvSpPr>
          <p:nvPr>
            <p:ph type="subTitle" idx="4294967295"/>
          </p:nvPr>
        </p:nvSpPr>
        <p:spPr>
          <a:xfrm>
            <a:off x="5520116" y="4134975"/>
            <a:ext cx="3194905" cy="674092"/>
          </a:xfrm>
          <a:prstGeom prst="rect">
            <a:avLst/>
          </a:prstGeom>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285750" indent="-285750" algn="ctr"/>
            <a:r>
              <a:rPr lang="en-US" dirty="0"/>
              <a:t>Not an exhaustive list</a:t>
            </a:r>
          </a:p>
          <a:p>
            <a:pPr marL="285750" indent="-285750" algn="ctr"/>
            <a:r>
              <a:rPr lang="en-US" dirty="0"/>
              <a:t>Shows well-known and established tools</a:t>
            </a:r>
            <a:endParaRPr dirty="0"/>
          </a:p>
        </p:txBody>
      </p:sp>
      <p:graphicFrame>
        <p:nvGraphicFramePr>
          <p:cNvPr id="2" name="Table 1">
            <a:extLst>
              <a:ext uri="{FF2B5EF4-FFF2-40B4-BE49-F238E27FC236}">
                <a16:creationId xmlns:a16="http://schemas.microsoft.com/office/drawing/2014/main" id="{B792F16C-56AD-44A4-5569-2D44D5AC584E}"/>
              </a:ext>
            </a:extLst>
          </p:cNvPr>
          <p:cNvGraphicFramePr>
            <a:graphicFrameLocks noGrp="1"/>
          </p:cNvGraphicFramePr>
          <p:nvPr>
            <p:extLst>
              <p:ext uri="{D42A27DB-BD31-4B8C-83A1-F6EECF244321}">
                <p14:modId xmlns:p14="http://schemas.microsoft.com/office/powerpoint/2010/main" val="2644406876"/>
              </p:ext>
            </p:extLst>
          </p:nvPr>
        </p:nvGraphicFramePr>
        <p:xfrm>
          <a:off x="5441244" y="1097031"/>
          <a:ext cx="3364089" cy="2949439"/>
        </p:xfrm>
        <a:graphic>
          <a:graphicData uri="http://schemas.openxmlformats.org/drawingml/2006/table">
            <a:tbl>
              <a:tblPr firstRow="1" firstCol="1" bandRow="1">
                <a:tableStyleId>{D54CE427-8FFB-408B-99DF-A1E4756E0098}</a:tableStyleId>
              </a:tblPr>
              <a:tblGrid>
                <a:gridCol w="2808851">
                  <a:extLst>
                    <a:ext uri="{9D8B030D-6E8A-4147-A177-3AD203B41FA5}">
                      <a16:colId xmlns:a16="http://schemas.microsoft.com/office/drawing/2014/main" val="1158772086"/>
                    </a:ext>
                  </a:extLst>
                </a:gridCol>
                <a:gridCol w="555238">
                  <a:extLst>
                    <a:ext uri="{9D8B030D-6E8A-4147-A177-3AD203B41FA5}">
                      <a16:colId xmlns:a16="http://schemas.microsoft.com/office/drawing/2014/main" val="1042029707"/>
                    </a:ext>
                  </a:extLst>
                </a:gridCol>
              </a:tblGrid>
              <a:tr h="406077">
                <a:tc>
                  <a:txBody>
                    <a:bodyPr/>
                    <a:lstStyle/>
                    <a:p>
                      <a:pPr marL="0" marR="0" algn="ctr">
                        <a:lnSpc>
                          <a:spcPct val="107000"/>
                        </a:lnSpc>
                        <a:spcBef>
                          <a:spcPts val="0"/>
                        </a:spcBef>
                        <a:spcAft>
                          <a:spcPts val="0"/>
                        </a:spcAft>
                      </a:pPr>
                      <a:r>
                        <a:rPr lang="en-US" sz="1050" b="1" kern="0" dirty="0">
                          <a:solidFill>
                            <a:schemeClr val="tx2">
                              <a:lumMod val="25000"/>
                            </a:schemeClr>
                          </a:solidFill>
                          <a:effectLst/>
                        </a:rPr>
                        <a:t>Category</a:t>
                      </a:r>
                      <a:endParaRPr lang="en-US" sz="1050" b="1" kern="100" dirty="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050" b="1" kern="0" dirty="0">
                          <a:solidFill>
                            <a:schemeClr val="tx2">
                              <a:lumMod val="25000"/>
                            </a:schemeClr>
                          </a:solidFill>
                          <a:effectLst/>
                        </a:rPr>
                        <a:t>Tools</a:t>
                      </a:r>
                      <a:endParaRPr lang="en-US" sz="1050" b="1" kern="100" dirty="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57208380"/>
                  </a:ext>
                </a:extLst>
              </a:tr>
              <a:tr h="420197">
                <a:tc>
                  <a:txBody>
                    <a:bodyPr/>
                    <a:lstStyle/>
                    <a:p>
                      <a:pPr marL="0" marR="0" algn="ctr">
                        <a:lnSpc>
                          <a:spcPct val="107000"/>
                        </a:lnSpc>
                        <a:spcBef>
                          <a:spcPts val="0"/>
                        </a:spcBef>
                        <a:spcAft>
                          <a:spcPts val="0"/>
                        </a:spcAft>
                      </a:pPr>
                      <a:r>
                        <a:rPr lang="en-US" sz="1050" b="0" kern="0" dirty="0">
                          <a:solidFill>
                            <a:schemeClr val="tx2">
                              <a:lumMod val="25000"/>
                            </a:schemeClr>
                          </a:solidFill>
                          <a:effectLst/>
                        </a:rPr>
                        <a:t>Protein Identification and Peptide Identification</a:t>
                      </a:r>
                      <a:endParaRPr lang="en-US" sz="1050" b="0" kern="100" dirty="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050" b="0" kern="0" dirty="0">
                          <a:solidFill>
                            <a:schemeClr val="tx2">
                              <a:lumMod val="25000"/>
                            </a:schemeClr>
                          </a:solidFill>
                          <a:effectLst/>
                        </a:rPr>
                        <a:t>15</a:t>
                      </a:r>
                      <a:endParaRPr lang="en-US" sz="1050" b="0" kern="100" dirty="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999563241"/>
                  </a:ext>
                </a:extLst>
              </a:tr>
              <a:tr h="212871">
                <a:tc>
                  <a:txBody>
                    <a:bodyPr/>
                    <a:lstStyle/>
                    <a:p>
                      <a:pPr marL="0" marR="0" algn="ctr">
                        <a:lnSpc>
                          <a:spcPct val="107000"/>
                        </a:lnSpc>
                        <a:spcBef>
                          <a:spcPts val="0"/>
                        </a:spcBef>
                        <a:spcAft>
                          <a:spcPts val="0"/>
                        </a:spcAft>
                      </a:pPr>
                      <a:r>
                        <a:rPr lang="en-US" sz="1050" b="0" kern="0">
                          <a:solidFill>
                            <a:schemeClr val="tx2">
                              <a:lumMod val="25000"/>
                            </a:schemeClr>
                          </a:solidFill>
                          <a:effectLst/>
                        </a:rPr>
                        <a:t>Quantification and Labeling</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050" b="0" kern="0">
                          <a:solidFill>
                            <a:schemeClr val="tx2">
                              <a:lumMod val="25000"/>
                            </a:schemeClr>
                          </a:solidFill>
                          <a:effectLst/>
                        </a:rPr>
                        <a:t>24</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260021472"/>
                  </a:ext>
                </a:extLst>
              </a:tr>
              <a:tr h="212871">
                <a:tc>
                  <a:txBody>
                    <a:bodyPr/>
                    <a:lstStyle/>
                    <a:p>
                      <a:pPr marL="0" marR="0" algn="ctr">
                        <a:lnSpc>
                          <a:spcPct val="107000"/>
                        </a:lnSpc>
                        <a:spcBef>
                          <a:spcPts val="0"/>
                        </a:spcBef>
                        <a:spcAft>
                          <a:spcPts val="0"/>
                        </a:spcAft>
                      </a:pPr>
                      <a:r>
                        <a:rPr lang="en-US" sz="1050" b="0" kern="0">
                          <a:solidFill>
                            <a:schemeClr val="tx2">
                              <a:lumMod val="25000"/>
                            </a:schemeClr>
                          </a:solidFill>
                          <a:effectLst/>
                        </a:rPr>
                        <a:t>Post-translational Modification Analysis</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050" b="0" kern="0">
                          <a:solidFill>
                            <a:schemeClr val="tx2">
                              <a:lumMod val="25000"/>
                            </a:schemeClr>
                          </a:solidFill>
                          <a:effectLst/>
                        </a:rPr>
                        <a:t>12</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158483826"/>
                  </a:ext>
                </a:extLst>
              </a:tr>
              <a:tr h="212871">
                <a:tc>
                  <a:txBody>
                    <a:bodyPr/>
                    <a:lstStyle/>
                    <a:p>
                      <a:pPr marL="0" marR="0" algn="ctr">
                        <a:lnSpc>
                          <a:spcPct val="107000"/>
                        </a:lnSpc>
                        <a:spcBef>
                          <a:spcPts val="0"/>
                        </a:spcBef>
                        <a:spcAft>
                          <a:spcPts val="0"/>
                        </a:spcAft>
                      </a:pPr>
                      <a:r>
                        <a:rPr lang="en-US" sz="1050" b="0" kern="0">
                          <a:solidFill>
                            <a:schemeClr val="tx2">
                              <a:lumMod val="25000"/>
                            </a:schemeClr>
                          </a:solidFill>
                          <a:effectLst/>
                        </a:rPr>
                        <a:t>Protein-Protein Interaction Analysis</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050" b="0" kern="0">
                          <a:solidFill>
                            <a:schemeClr val="tx2">
                              <a:lumMod val="25000"/>
                            </a:schemeClr>
                          </a:solidFill>
                          <a:effectLst/>
                        </a:rPr>
                        <a:t>12</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678135099"/>
                  </a:ext>
                </a:extLst>
              </a:tr>
              <a:tr h="212871">
                <a:tc>
                  <a:txBody>
                    <a:bodyPr/>
                    <a:lstStyle/>
                    <a:p>
                      <a:pPr marL="0" marR="0" algn="ctr">
                        <a:lnSpc>
                          <a:spcPct val="107000"/>
                        </a:lnSpc>
                        <a:spcBef>
                          <a:spcPts val="0"/>
                        </a:spcBef>
                        <a:spcAft>
                          <a:spcPts val="0"/>
                        </a:spcAft>
                      </a:pPr>
                      <a:r>
                        <a:rPr lang="en-US" sz="1050" b="0" kern="0">
                          <a:solidFill>
                            <a:schemeClr val="tx2">
                              <a:lumMod val="25000"/>
                            </a:schemeClr>
                          </a:solidFill>
                          <a:effectLst/>
                        </a:rPr>
                        <a:t>Protein Structure Analysis</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050" b="0" kern="0">
                          <a:solidFill>
                            <a:schemeClr val="tx2">
                              <a:lumMod val="25000"/>
                            </a:schemeClr>
                          </a:solidFill>
                          <a:effectLst/>
                        </a:rPr>
                        <a:t>10</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350998844"/>
                  </a:ext>
                </a:extLst>
              </a:tr>
              <a:tr h="420197">
                <a:tc>
                  <a:txBody>
                    <a:bodyPr/>
                    <a:lstStyle/>
                    <a:p>
                      <a:pPr marL="0" marR="0" algn="ctr">
                        <a:lnSpc>
                          <a:spcPct val="107000"/>
                        </a:lnSpc>
                        <a:spcBef>
                          <a:spcPts val="0"/>
                        </a:spcBef>
                        <a:spcAft>
                          <a:spcPts val="0"/>
                        </a:spcAft>
                      </a:pPr>
                      <a:r>
                        <a:rPr lang="en-US" sz="1050" b="0" kern="0" dirty="0">
                          <a:solidFill>
                            <a:schemeClr val="tx2">
                              <a:lumMod val="25000"/>
                            </a:schemeClr>
                          </a:solidFill>
                          <a:effectLst/>
                        </a:rPr>
                        <a:t>Peptide Spectrum Matching and Visualization</a:t>
                      </a:r>
                      <a:endParaRPr lang="en-US" sz="1050" b="0" kern="100" dirty="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050" b="0" kern="0">
                          <a:solidFill>
                            <a:schemeClr val="tx2">
                              <a:lumMod val="25000"/>
                            </a:schemeClr>
                          </a:solidFill>
                          <a:effectLst/>
                        </a:rPr>
                        <a:t>10</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306985954"/>
                  </a:ext>
                </a:extLst>
              </a:tr>
              <a:tr h="212871">
                <a:tc>
                  <a:txBody>
                    <a:bodyPr/>
                    <a:lstStyle/>
                    <a:p>
                      <a:pPr marL="0" marR="0" algn="ctr">
                        <a:lnSpc>
                          <a:spcPct val="107000"/>
                        </a:lnSpc>
                        <a:spcBef>
                          <a:spcPts val="0"/>
                        </a:spcBef>
                        <a:spcAft>
                          <a:spcPts val="0"/>
                        </a:spcAft>
                      </a:pPr>
                      <a:r>
                        <a:rPr lang="en-US" sz="1050" b="0" kern="0">
                          <a:solidFill>
                            <a:schemeClr val="tx2">
                              <a:lumMod val="25000"/>
                            </a:schemeClr>
                          </a:solidFill>
                          <a:effectLst/>
                        </a:rPr>
                        <a:t>Mass Spectrometry Data Processing</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050" b="0" kern="0">
                          <a:solidFill>
                            <a:schemeClr val="tx2">
                              <a:lumMod val="25000"/>
                            </a:schemeClr>
                          </a:solidFill>
                          <a:effectLst/>
                        </a:rPr>
                        <a:t>13</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87408283"/>
                  </a:ext>
                </a:extLst>
              </a:tr>
              <a:tr h="212871">
                <a:tc>
                  <a:txBody>
                    <a:bodyPr/>
                    <a:lstStyle/>
                    <a:p>
                      <a:pPr marL="0" marR="0" algn="ctr">
                        <a:lnSpc>
                          <a:spcPct val="107000"/>
                        </a:lnSpc>
                        <a:spcBef>
                          <a:spcPts val="0"/>
                        </a:spcBef>
                        <a:spcAft>
                          <a:spcPts val="0"/>
                        </a:spcAft>
                      </a:pPr>
                      <a:r>
                        <a:rPr lang="en-US" sz="1050" b="0" kern="0">
                          <a:solidFill>
                            <a:schemeClr val="tx2">
                              <a:lumMod val="25000"/>
                            </a:schemeClr>
                          </a:solidFill>
                          <a:effectLst/>
                        </a:rPr>
                        <a:t>Data Visualization and Statistical Analysis</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050" b="0" kern="0">
                          <a:solidFill>
                            <a:schemeClr val="tx2">
                              <a:lumMod val="25000"/>
                            </a:schemeClr>
                          </a:solidFill>
                          <a:effectLst/>
                        </a:rPr>
                        <a:t>21</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998356112"/>
                  </a:ext>
                </a:extLst>
              </a:tr>
              <a:tr h="212871">
                <a:tc>
                  <a:txBody>
                    <a:bodyPr/>
                    <a:lstStyle/>
                    <a:p>
                      <a:pPr marL="0" marR="0" algn="ctr">
                        <a:lnSpc>
                          <a:spcPct val="107000"/>
                        </a:lnSpc>
                        <a:spcBef>
                          <a:spcPts val="0"/>
                        </a:spcBef>
                        <a:spcAft>
                          <a:spcPts val="0"/>
                        </a:spcAft>
                      </a:pPr>
                      <a:r>
                        <a:rPr lang="en-US" sz="1050" b="0" kern="0">
                          <a:solidFill>
                            <a:schemeClr val="tx2">
                              <a:lumMod val="25000"/>
                            </a:schemeClr>
                          </a:solidFill>
                          <a:effectLst/>
                        </a:rPr>
                        <a:t>DIA (Data-Independent Acquisition) Analysis</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050" b="0" kern="0">
                          <a:solidFill>
                            <a:schemeClr val="tx2">
                              <a:lumMod val="25000"/>
                            </a:schemeClr>
                          </a:solidFill>
                          <a:effectLst/>
                        </a:rPr>
                        <a:t>9</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910226860"/>
                  </a:ext>
                </a:extLst>
              </a:tr>
              <a:tr h="212871">
                <a:tc>
                  <a:txBody>
                    <a:bodyPr/>
                    <a:lstStyle/>
                    <a:p>
                      <a:pPr marL="0" marR="0" algn="ctr">
                        <a:lnSpc>
                          <a:spcPct val="107000"/>
                        </a:lnSpc>
                        <a:spcBef>
                          <a:spcPts val="0"/>
                        </a:spcBef>
                        <a:spcAft>
                          <a:spcPts val="0"/>
                        </a:spcAft>
                      </a:pPr>
                      <a:r>
                        <a:rPr lang="en-US" sz="1050" b="0" kern="0">
                          <a:solidFill>
                            <a:schemeClr val="tx2">
                              <a:lumMod val="25000"/>
                            </a:schemeClr>
                          </a:solidFill>
                          <a:effectLst/>
                        </a:rPr>
                        <a:t>Web-Based Tools and Resources</a:t>
                      </a:r>
                      <a:endParaRPr lang="en-US" sz="1050" b="0" kern="10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1050" b="0" kern="0" dirty="0">
                          <a:solidFill>
                            <a:schemeClr val="tx2">
                              <a:lumMod val="25000"/>
                            </a:schemeClr>
                          </a:solidFill>
                          <a:effectLst/>
                        </a:rPr>
                        <a:t>13</a:t>
                      </a:r>
                      <a:endParaRPr lang="en-US" sz="1050" b="0" kern="100" dirty="0">
                        <a:solidFill>
                          <a:schemeClr val="tx2">
                            <a:lumMod val="25000"/>
                          </a:schemeClr>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995375094"/>
                  </a:ext>
                </a:extLst>
              </a:tr>
            </a:tbl>
          </a:graphicData>
        </a:graphic>
      </p:graphicFrame>
      <p:pic>
        <p:nvPicPr>
          <p:cNvPr id="4" name="Picture 3" descr="A text on a white background&#10;&#10;Description automatically generated">
            <a:extLst>
              <a:ext uri="{FF2B5EF4-FFF2-40B4-BE49-F238E27FC236}">
                <a16:creationId xmlns:a16="http://schemas.microsoft.com/office/drawing/2014/main" id="{8D21E943-54EA-9304-444B-62E4D619B887}"/>
              </a:ext>
            </a:extLst>
          </p:cNvPr>
          <p:cNvPicPr>
            <a:picLocks noChangeAspect="1"/>
          </p:cNvPicPr>
          <p:nvPr/>
        </p:nvPicPr>
        <p:blipFill rotWithShape="1">
          <a:blip r:embed="rId3"/>
          <a:srcRect l="7874" t="7780" r="13704" b="11785"/>
          <a:stretch/>
        </p:blipFill>
        <p:spPr>
          <a:xfrm>
            <a:off x="0" y="0"/>
            <a:ext cx="5441244" cy="5143500"/>
          </a:xfrm>
          <a:prstGeom prst="rect">
            <a:avLst/>
          </a:prstGeom>
        </p:spPr>
      </p:pic>
      <p:sp>
        <p:nvSpPr>
          <p:cNvPr id="1437" name="Google Shape;1437;p39"/>
          <p:cNvSpPr txBox="1">
            <a:spLocks noGrp="1"/>
          </p:cNvSpPr>
          <p:nvPr>
            <p:ph type="title"/>
          </p:nvPr>
        </p:nvSpPr>
        <p:spPr>
          <a:xfrm>
            <a:off x="4594578" y="532730"/>
            <a:ext cx="4314844"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lt2"/>
                </a:solidFill>
              </a:rPr>
              <a:t>A search of tools</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50"/>
        <p:cNvGrpSpPr/>
        <p:nvPr/>
      </p:nvGrpSpPr>
      <p:grpSpPr>
        <a:xfrm>
          <a:off x="0" y="0"/>
          <a:ext cx="0" cy="0"/>
          <a:chOff x="0" y="0"/>
          <a:chExt cx="0" cy="0"/>
        </a:xfrm>
      </p:grpSpPr>
      <p:sp>
        <p:nvSpPr>
          <p:cNvPr id="1951" name="Google Shape;1951;p47"/>
          <p:cNvSpPr/>
          <p:nvPr/>
        </p:nvSpPr>
        <p:spPr>
          <a:xfrm>
            <a:off x="5556863" y="3367383"/>
            <a:ext cx="2867100" cy="11271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2" name="Google Shape;1952;p47"/>
          <p:cNvGrpSpPr/>
          <p:nvPr/>
        </p:nvGrpSpPr>
        <p:grpSpPr>
          <a:xfrm>
            <a:off x="5556888" y="3149283"/>
            <a:ext cx="2867100" cy="218100"/>
            <a:chOff x="1290775" y="1427529"/>
            <a:chExt cx="2867100" cy="218100"/>
          </a:xfrm>
        </p:grpSpPr>
        <p:sp>
          <p:nvSpPr>
            <p:cNvPr id="1953" name="Google Shape;1953;p47"/>
            <p:cNvSpPr/>
            <p:nvPr/>
          </p:nvSpPr>
          <p:spPr>
            <a:xfrm>
              <a:off x="1290775" y="1427529"/>
              <a:ext cx="28671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7"/>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7"/>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7"/>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7" name="Google Shape;1957;p47"/>
          <p:cNvSpPr/>
          <p:nvPr/>
        </p:nvSpPr>
        <p:spPr>
          <a:xfrm>
            <a:off x="5556863" y="1649108"/>
            <a:ext cx="2867100" cy="11271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8" name="Google Shape;1958;p47"/>
          <p:cNvGrpSpPr/>
          <p:nvPr/>
        </p:nvGrpSpPr>
        <p:grpSpPr>
          <a:xfrm>
            <a:off x="5556888" y="1431008"/>
            <a:ext cx="2867100" cy="218100"/>
            <a:chOff x="1290775" y="1427529"/>
            <a:chExt cx="2867100" cy="218100"/>
          </a:xfrm>
        </p:grpSpPr>
        <p:sp>
          <p:nvSpPr>
            <p:cNvPr id="1959" name="Google Shape;1959;p47"/>
            <p:cNvSpPr/>
            <p:nvPr/>
          </p:nvSpPr>
          <p:spPr>
            <a:xfrm>
              <a:off x="1290775" y="1427529"/>
              <a:ext cx="28671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7"/>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7"/>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7"/>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3" name="Google Shape;1963;p47"/>
          <p:cNvSpPr/>
          <p:nvPr/>
        </p:nvSpPr>
        <p:spPr>
          <a:xfrm>
            <a:off x="1544823" y="1649108"/>
            <a:ext cx="2867100" cy="11271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4" name="Google Shape;1964;p47"/>
          <p:cNvGrpSpPr/>
          <p:nvPr/>
        </p:nvGrpSpPr>
        <p:grpSpPr>
          <a:xfrm>
            <a:off x="1544848" y="1431008"/>
            <a:ext cx="2867100" cy="218100"/>
            <a:chOff x="1290775" y="1427529"/>
            <a:chExt cx="2867100" cy="218100"/>
          </a:xfrm>
        </p:grpSpPr>
        <p:sp>
          <p:nvSpPr>
            <p:cNvPr id="1965" name="Google Shape;1965;p47"/>
            <p:cNvSpPr/>
            <p:nvPr/>
          </p:nvSpPr>
          <p:spPr>
            <a:xfrm>
              <a:off x="1290775" y="1427529"/>
              <a:ext cx="28671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7"/>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7"/>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7"/>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9" name="Google Shape;1969;p47"/>
          <p:cNvSpPr/>
          <p:nvPr/>
        </p:nvSpPr>
        <p:spPr>
          <a:xfrm>
            <a:off x="1544823" y="3367383"/>
            <a:ext cx="2867100" cy="11271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0" name="Google Shape;1970;p47"/>
          <p:cNvGrpSpPr/>
          <p:nvPr/>
        </p:nvGrpSpPr>
        <p:grpSpPr>
          <a:xfrm>
            <a:off x="1544848" y="3149283"/>
            <a:ext cx="2867100" cy="218100"/>
            <a:chOff x="1290775" y="1427529"/>
            <a:chExt cx="2867100" cy="218100"/>
          </a:xfrm>
        </p:grpSpPr>
        <p:sp>
          <p:nvSpPr>
            <p:cNvPr id="1971" name="Google Shape;1971;p47"/>
            <p:cNvSpPr/>
            <p:nvPr/>
          </p:nvSpPr>
          <p:spPr>
            <a:xfrm>
              <a:off x="1290775" y="1427529"/>
              <a:ext cx="28671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7"/>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7"/>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7"/>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5" name="Google Shape;1975;p47"/>
          <p:cNvSpPr txBox="1">
            <a:spLocks noGrp="1"/>
          </p:cNvSpPr>
          <p:nvPr>
            <p:ph type="title"/>
          </p:nvPr>
        </p:nvSpPr>
        <p:spPr>
          <a:xfrm>
            <a:off x="401593" y="547511"/>
            <a:ext cx="7704000" cy="564300"/>
          </a:xfrm>
          <a:prstGeom prst="rect">
            <a:avLst/>
          </a:prstGeom>
        </p:spPr>
        <p:txBody>
          <a:bodyPr spcFirstLastPara="1" wrap="square" lIns="91425" tIns="91425" rIns="91425" bIns="91425" anchor="ctr" anchorCtr="0">
            <a:noAutofit/>
          </a:bodyPr>
          <a:lstStyle/>
          <a:p>
            <a:pPr marL="0" marR="0" indent="0">
              <a:lnSpc>
                <a:spcPct val="107000"/>
              </a:lnSpc>
              <a:spcBef>
                <a:spcPts val="0"/>
              </a:spcBef>
              <a:spcAft>
                <a:spcPts val="800"/>
              </a:spcAft>
              <a:buNone/>
            </a:pPr>
            <a:r>
              <a:rPr lang="en-US" sz="2800" b="1" kern="100" dirty="0">
                <a:effectLst/>
                <a:latin typeface="Calibri" panose="020F0502020204030204" pitchFamily="34" charset="0"/>
                <a:ea typeface="Calibri" panose="020F0502020204030204" pitchFamily="34" charset="0"/>
                <a:cs typeface="Times New Roman" panose="02020603050405020304" pitchFamily="18" charset="0"/>
              </a:rPr>
              <a:t>So, what is the problem?</a:t>
            </a:r>
          </a:p>
        </p:txBody>
      </p:sp>
      <p:sp>
        <p:nvSpPr>
          <p:cNvPr id="1976" name="Google Shape;1976;p47"/>
          <p:cNvSpPr txBox="1">
            <a:spLocks noGrp="1"/>
          </p:cNvSpPr>
          <p:nvPr>
            <p:ph type="title" idx="2"/>
          </p:nvPr>
        </p:nvSpPr>
        <p:spPr>
          <a:xfrm>
            <a:off x="1544823" y="1649108"/>
            <a:ext cx="2867100" cy="796922"/>
          </a:xfrm>
          <a:prstGeom prst="rect">
            <a:avLst/>
          </a:prstGeom>
        </p:spPr>
        <p:txBody>
          <a:bodyPr spcFirstLastPara="1" wrap="square" lIns="91425" tIns="91425" rIns="91425" bIns="91425" anchor="ctr" anchorCtr="0">
            <a:noAutofit/>
          </a:bodyPr>
          <a:lstStyle/>
          <a:p>
            <a:pPr lvl="0" rtl="0">
              <a:spcBef>
                <a:spcPts val="0"/>
              </a:spcBef>
              <a:spcAft>
                <a:spcPts val="0"/>
              </a:spcAft>
            </a:pPr>
            <a:r>
              <a:rPr lang="en-US" sz="1600" dirty="0">
                <a:solidFill>
                  <a:schemeClr val="bg1"/>
                </a:solidFill>
              </a:rPr>
              <a:t>Complexity of proteomics data and tools</a:t>
            </a:r>
          </a:p>
        </p:txBody>
      </p:sp>
      <p:sp>
        <p:nvSpPr>
          <p:cNvPr id="1978" name="Google Shape;1978;p47"/>
          <p:cNvSpPr txBox="1">
            <a:spLocks noGrp="1"/>
          </p:cNvSpPr>
          <p:nvPr>
            <p:ph type="title" idx="3"/>
          </p:nvPr>
        </p:nvSpPr>
        <p:spPr>
          <a:xfrm>
            <a:off x="5556855" y="1649108"/>
            <a:ext cx="2867100" cy="838556"/>
          </a:xfrm>
          <a:prstGeom prst="rect">
            <a:avLst/>
          </a:prstGeom>
        </p:spPr>
        <p:txBody>
          <a:bodyPr spcFirstLastPara="1" wrap="square" lIns="91425" tIns="91425" rIns="91425" bIns="91425" anchor="ctr" anchorCtr="0">
            <a:noAutofit/>
          </a:bodyPr>
          <a:lstStyle/>
          <a:p>
            <a:pPr lvl="0" rtl="0">
              <a:spcBef>
                <a:spcPts val="0"/>
              </a:spcBef>
              <a:spcAft>
                <a:spcPts val="0"/>
              </a:spcAft>
            </a:pPr>
            <a:r>
              <a:rPr lang="en-US" sz="1600" dirty="0">
                <a:solidFill>
                  <a:schemeClr val="bg1"/>
                </a:solidFill>
              </a:rPr>
              <a:t>Inadequate Documentation of Analysis Procedures</a:t>
            </a:r>
          </a:p>
        </p:txBody>
      </p:sp>
      <p:sp>
        <p:nvSpPr>
          <p:cNvPr id="1980" name="Google Shape;1980;p47"/>
          <p:cNvSpPr txBox="1">
            <a:spLocks noGrp="1"/>
          </p:cNvSpPr>
          <p:nvPr>
            <p:ph type="title" idx="5"/>
          </p:nvPr>
        </p:nvSpPr>
        <p:spPr>
          <a:xfrm>
            <a:off x="1544823" y="3367383"/>
            <a:ext cx="2867100" cy="909000"/>
          </a:xfrm>
          <a:prstGeom prst="rect">
            <a:avLst/>
          </a:prstGeom>
        </p:spPr>
        <p:txBody>
          <a:bodyPr spcFirstLastPara="1" wrap="square" lIns="91425" tIns="91425" rIns="91425" bIns="91425" anchor="ctr" anchorCtr="0">
            <a:noAutofit/>
          </a:bodyPr>
          <a:lstStyle/>
          <a:p>
            <a:pPr marL="0" indent="0">
              <a:spcAft>
                <a:spcPts val="1600"/>
              </a:spcAft>
              <a:buClr>
                <a:srgbClr val="273D40"/>
              </a:buClr>
              <a:buSzPts val="600"/>
            </a:pPr>
            <a:r>
              <a:rPr lang="en-US" dirty="0">
                <a:solidFill>
                  <a:schemeClr val="bg1"/>
                </a:solidFill>
              </a:rPr>
              <a:t>Lack of transparency and reporting</a:t>
            </a:r>
            <a:endParaRPr lang="en-US" dirty="0"/>
          </a:p>
        </p:txBody>
      </p:sp>
      <p:sp>
        <p:nvSpPr>
          <p:cNvPr id="1982" name="Google Shape;1982;p47"/>
          <p:cNvSpPr txBox="1">
            <a:spLocks noGrp="1"/>
          </p:cNvSpPr>
          <p:nvPr>
            <p:ph type="title" idx="7"/>
          </p:nvPr>
        </p:nvSpPr>
        <p:spPr>
          <a:xfrm>
            <a:off x="5556855" y="3367382"/>
            <a:ext cx="2867100" cy="834319"/>
          </a:xfrm>
          <a:prstGeom prst="rect">
            <a:avLst/>
          </a:prstGeom>
        </p:spPr>
        <p:txBody>
          <a:bodyPr spcFirstLastPara="1" wrap="square" lIns="91425" tIns="91425" rIns="91425" bIns="91425" anchor="ctr" anchorCtr="0">
            <a:noAutofit/>
          </a:bodyPr>
          <a:lstStyle/>
          <a:p>
            <a:pPr marL="0" indent="0">
              <a:spcAft>
                <a:spcPts val="1600"/>
              </a:spcAft>
              <a:buClr>
                <a:srgbClr val="273D40"/>
              </a:buClr>
              <a:buSzPts val="600"/>
            </a:pPr>
            <a:r>
              <a:rPr lang="en-US" dirty="0">
                <a:solidFill>
                  <a:schemeClr val="bg1"/>
                </a:solidFill>
              </a:rPr>
              <a:t>Publication Bias and Positive Result</a:t>
            </a:r>
          </a:p>
        </p:txBody>
      </p:sp>
      <p:grpSp>
        <p:nvGrpSpPr>
          <p:cNvPr id="1984" name="Google Shape;1984;p47"/>
          <p:cNvGrpSpPr/>
          <p:nvPr/>
        </p:nvGrpSpPr>
        <p:grpSpPr>
          <a:xfrm>
            <a:off x="720004" y="1727980"/>
            <a:ext cx="650997" cy="759684"/>
            <a:chOff x="4876875" y="1427500"/>
            <a:chExt cx="1130400" cy="1319125"/>
          </a:xfrm>
        </p:grpSpPr>
        <p:sp>
          <p:nvSpPr>
            <p:cNvPr id="1985" name="Google Shape;1985;p47"/>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7"/>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87" name="Google Shape;1987;p47"/>
          <p:cNvCxnSpPr>
            <a:cxnSpLocks/>
            <a:stCxn id="1985" idx="3"/>
            <a:endCxn id="1976" idx="1"/>
          </p:cNvCxnSpPr>
          <p:nvPr/>
        </p:nvCxnSpPr>
        <p:spPr>
          <a:xfrm flipV="1">
            <a:off x="1371001" y="2047569"/>
            <a:ext cx="173822" cy="123062"/>
          </a:xfrm>
          <a:prstGeom prst="bentConnector3">
            <a:avLst>
              <a:gd name="adj1" fmla="val 50000"/>
            </a:avLst>
          </a:prstGeom>
          <a:noFill/>
          <a:ln w="9525" cap="flat" cmpd="sng">
            <a:solidFill>
              <a:schemeClr val="dk2"/>
            </a:solidFill>
            <a:prstDash val="solid"/>
            <a:round/>
            <a:headEnd type="none" w="med" len="med"/>
            <a:tailEnd type="none" w="med" len="med"/>
          </a:ln>
        </p:spPr>
      </p:cxnSp>
      <p:grpSp>
        <p:nvGrpSpPr>
          <p:cNvPr id="1988" name="Google Shape;1988;p47"/>
          <p:cNvGrpSpPr/>
          <p:nvPr/>
        </p:nvGrpSpPr>
        <p:grpSpPr>
          <a:xfrm>
            <a:off x="720004" y="3442018"/>
            <a:ext cx="650997" cy="759684"/>
            <a:chOff x="4876875" y="1427500"/>
            <a:chExt cx="1130400" cy="1319125"/>
          </a:xfrm>
        </p:grpSpPr>
        <p:sp>
          <p:nvSpPr>
            <p:cNvPr id="1989" name="Google Shape;1989;p47"/>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7"/>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47"/>
          <p:cNvGrpSpPr/>
          <p:nvPr/>
        </p:nvGrpSpPr>
        <p:grpSpPr>
          <a:xfrm>
            <a:off x="4722354" y="1727980"/>
            <a:ext cx="650997" cy="759684"/>
            <a:chOff x="4876875" y="1427500"/>
            <a:chExt cx="1130400" cy="1319125"/>
          </a:xfrm>
        </p:grpSpPr>
        <p:sp>
          <p:nvSpPr>
            <p:cNvPr id="1992" name="Google Shape;1992;p47"/>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7"/>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47"/>
          <p:cNvGrpSpPr/>
          <p:nvPr/>
        </p:nvGrpSpPr>
        <p:grpSpPr>
          <a:xfrm>
            <a:off x="4722354" y="3442018"/>
            <a:ext cx="650997" cy="759684"/>
            <a:chOff x="4876875" y="1427500"/>
            <a:chExt cx="1130400" cy="1319125"/>
          </a:xfrm>
        </p:grpSpPr>
        <p:sp>
          <p:nvSpPr>
            <p:cNvPr id="1995" name="Google Shape;1995;p47"/>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7"/>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997" name="Google Shape;1997;p47"/>
          <p:cNvCxnSpPr>
            <a:cxnSpLocks/>
            <a:stCxn id="1989" idx="3"/>
            <a:endCxn id="1980" idx="1"/>
          </p:cNvCxnSpPr>
          <p:nvPr/>
        </p:nvCxnSpPr>
        <p:spPr>
          <a:xfrm flipV="1">
            <a:off x="1371001" y="3821883"/>
            <a:ext cx="173822" cy="62786"/>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1998" name="Google Shape;1998;p47"/>
          <p:cNvCxnSpPr>
            <a:cxnSpLocks/>
            <a:stCxn id="1992" idx="3"/>
            <a:endCxn id="1978" idx="1"/>
          </p:cNvCxnSpPr>
          <p:nvPr/>
        </p:nvCxnSpPr>
        <p:spPr>
          <a:xfrm flipV="1">
            <a:off x="5373351" y="2068386"/>
            <a:ext cx="183504" cy="102245"/>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1999" name="Google Shape;1999;p47"/>
          <p:cNvCxnSpPr>
            <a:cxnSpLocks/>
            <a:stCxn id="1995" idx="3"/>
            <a:endCxn id="1982" idx="1"/>
          </p:cNvCxnSpPr>
          <p:nvPr/>
        </p:nvCxnSpPr>
        <p:spPr>
          <a:xfrm flipV="1">
            <a:off x="5373351" y="3784542"/>
            <a:ext cx="183504" cy="100127"/>
          </a:xfrm>
          <a:prstGeom prst="bentConnector3">
            <a:avLst>
              <a:gd name="adj1" fmla="val 50000"/>
            </a:avLst>
          </a:prstGeom>
          <a:noFill/>
          <a:ln w="9525" cap="flat" cmpd="sng">
            <a:solidFill>
              <a:schemeClr val="dk2"/>
            </a:solidFill>
            <a:prstDash val="solid"/>
            <a:round/>
            <a:headEnd type="none" w="med" len="med"/>
            <a:tailEnd type="none" w="med" len="med"/>
          </a:ln>
        </p:spPr>
      </p:cxnSp>
      <p:grpSp>
        <p:nvGrpSpPr>
          <p:cNvPr id="14" name="Google Shape;10288;p72">
            <a:extLst>
              <a:ext uri="{FF2B5EF4-FFF2-40B4-BE49-F238E27FC236}">
                <a16:creationId xmlns:a16="http://schemas.microsoft.com/office/drawing/2014/main" id="{48EDCE35-3F38-DAA4-4229-6CC0F83AF37B}"/>
              </a:ext>
            </a:extLst>
          </p:cNvPr>
          <p:cNvGrpSpPr/>
          <p:nvPr/>
        </p:nvGrpSpPr>
        <p:grpSpPr>
          <a:xfrm>
            <a:off x="4907426" y="3697462"/>
            <a:ext cx="371782" cy="274285"/>
            <a:chOff x="5223609" y="3731112"/>
            <a:chExt cx="371782" cy="274285"/>
          </a:xfrm>
        </p:grpSpPr>
        <p:sp>
          <p:nvSpPr>
            <p:cNvPr id="15" name="Google Shape;10289;p72">
              <a:extLst>
                <a:ext uri="{FF2B5EF4-FFF2-40B4-BE49-F238E27FC236}">
                  <a16:creationId xmlns:a16="http://schemas.microsoft.com/office/drawing/2014/main" id="{BA203DC0-F010-E9DD-4F15-70AB0A409600}"/>
                </a:ext>
              </a:extLst>
            </p:cNvPr>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290;p72">
              <a:extLst>
                <a:ext uri="{FF2B5EF4-FFF2-40B4-BE49-F238E27FC236}">
                  <a16:creationId xmlns:a16="http://schemas.microsoft.com/office/drawing/2014/main" id="{5F8B1F6F-EF6F-9C79-2F10-11DA2922662F}"/>
                </a:ext>
              </a:extLst>
            </p:cNvPr>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1486;p73">
            <a:extLst>
              <a:ext uri="{FF2B5EF4-FFF2-40B4-BE49-F238E27FC236}">
                <a16:creationId xmlns:a16="http://schemas.microsoft.com/office/drawing/2014/main" id="{6F06C01C-B68F-AEFA-890A-13EB06E4455B}"/>
              </a:ext>
            </a:extLst>
          </p:cNvPr>
          <p:cNvGrpSpPr/>
          <p:nvPr/>
        </p:nvGrpSpPr>
        <p:grpSpPr>
          <a:xfrm>
            <a:off x="4943352" y="1945284"/>
            <a:ext cx="259399" cy="370525"/>
            <a:chOff x="1341612" y="3340055"/>
            <a:chExt cx="259399" cy="370525"/>
          </a:xfrm>
        </p:grpSpPr>
        <p:sp>
          <p:nvSpPr>
            <p:cNvPr id="18" name="Google Shape;11487;p73">
              <a:extLst>
                <a:ext uri="{FF2B5EF4-FFF2-40B4-BE49-F238E27FC236}">
                  <a16:creationId xmlns:a16="http://schemas.microsoft.com/office/drawing/2014/main" id="{1B13C9CF-E8F2-13C9-5017-867528C3B540}"/>
                </a:ext>
              </a:extLst>
            </p:cNvPr>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488;p73">
              <a:extLst>
                <a:ext uri="{FF2B5EF4-FFF2-40B4-BE49-F238E27FC236}">
                  <a16:creationId xmlns:a16="http://schemas.microsoft.com/office/drawing/2014/main" id="{62B245D0-31E1-2D65-3D05-6EBA4BF38BDD}"/>
                </a:ext>
              </a:extLst>
            </p:cNvPr>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489;p73">
              <a:extLst>
                <a:ext uri="{FF2B5EF4-FFF2-40B4-BE49-F238E27FC236}">
                  <a16:creationId xmlns:a16="http://schemas.microsoft.com/office/drawing/2014/main" id="{02934077-1990-371F-7FF2-B86D2252C30C}"/>
                </a:ext>
              </a:extLst>
            </p:cNvPr>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490;p73">
              <a:extLst>
                <a:ext uri="{FF2B5EF4-FFF2-40B4-BE49-F238E27FC236}">
                  <a16:creationId xmlns:a16="http://schemas.microsoft.com/office/drawing/2014/main" id="{AFA6C844-2BA7-9F54-234A-30DBBF7D3B90}"/>
                </a:ext>
              </a:extLst>
            </p:cNvPr>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491;p73">
              <a:extLst>
                <a:ext uri="{FF2B5EF4-FFF2-40B4-BE49-F238E27FC236}">
                  <a16:creationId xmlns:a16="http://schemas.microsoft.com/office/drawing/2014/main" id="{ED95967F-DAA7-6AFB-F357-FE40750D1B80}"/>
                </a:ext>
              </a:extLst>
            </p:cNvPr>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492;p73">
              <a:extLst>
                <a:ext uri="{FF2B5EF4-FFF2-40B4-BE49-F238E27FC236}">
                  <a16:creationId xmlns:a16="http://schemas.microsoft.com/office/drawing/2014/main" id="{BEAF7FDE-E559-828D-FD04-22CF7C76986C}"/>
                </a:ext>
              </a:extLst>
            </p:cNvPr>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493;p73">
              <a:extLst>
                <a:ext uri="{FF2B5EF4-FFF2-40B4-BE49-F238E27FC236}">
                  <a16:creationId xmlns:a16="http://schemas.microsoft.com/office/drawing/2014/main" id="{85C42735-937D-3D60-D3E5-D865984C1EBD}"/>
                </a:ext>
              </a:extLst>
            </p:cNvPr>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494;p73">
              <a:extLst>
                <a:ext uri="{FF2B5EF4-FFF2-40B4-BE49-F238E27FC236}">
                  <a16:creationId xmlns:a16="http://schemas.microsoft.com/office/drawing/2014/main" id="{1C241D61-1301-6E6E-13AA-F2BADDEFDC18}"/>
                </a:ext>
              </a:extLst>
            </p:cNvPr>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495;p73">
              <a:extLst>
                <a:ext uri="{FF2B5EF4-FFF2-40B4-BE49-F238E27FC236}">
                  <a16:creationId xmlns:a16="http://schemas.microsoft.com/office/drawing/2014/main" id="{7B2E0BA1-C642-B7F5-51FA-1F13DCDB5FEE}"/>
                </a:ext>
              </a:extLst>
            </p:cNvPr>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496;p73">
              <a:extLst>
                <a:ext uri="{FF2B5EF4-FFF2-40B4-BE49-F238E27FC236}">
                  <a16:creationId xmlns:a16="http://schemas.microsoft.com/office/drawing/2014/main" id="{A0C22B95-F40F-4F52-ABF1-A8C0D79B6EC8}"/>
                </a:ext>
              </a:extLst>
            </p:cNvPr>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498;p73">
              <a:extLst>
                <a:ext uri="{FF2B5EF4-FFF2-40B4-BE49-F238E27FC236}">
                  <a16:creationId xmlns:a16="http://schemas.microsoft.com/office/drawing/2014/main" id="{977EEF88-4CD3-EA17-09C1-D0102144FC9E}"/>
                </a:ext>
              </a:extLst>
            </p:cNvPr>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499;p73">
              <a:extLst>
                <a:ext uri="{FF2B5EF4-FFF2-40B4-BE49-F238E27FC236}">
                  <a16:creationId xmlns:a16="http://schemas.microsoft.com/office/drawing/2014/main" id="{401BC2FC-2666-ECC1-C5F4-11F0DAA7B6A1}"/>
                </a:ext>
              </a:extLst>
            </p:cNvPr>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500;p73">
              <a:extLst>
                <a:ext uri="{FF2B5EF4-FFF2-40B4-BE49-F238E27FC236}">
                  <a16:creationId xmlns:a16="http://schemas.microsoft.com/office/drawing/2014/main" id="{6BCD8447-5AF5-DDFB-4ED8-5EDD32B8CF9C}"/>
                </a:ext>
              </a:extLst>
            </p:cNvPr>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1501;p73">
              <a:extLst>
                <a:ext uri="{FF2B5EF4-FFF2-40B4-BE49-F238E27FC236}">
                  <a16:creationId xmlns:a16="http://schemas.microsoft.com/office/drawing/2014/main" id="{51A5A53D-D730-1144-3675-B1C8E5B75C8E}"/>
                </a:ext>
              </a:extLst>
            </p:cNvPr>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502;p73">
              <a:extLst>
                <a:ext uri="{FF2B5EF4-FFF2-40B4-BE49-F238E27FC236}">
                  <a16:creationId xmlns:a16="http://schemas.microsoft.com/office/drawing/2014/main" id="{71F432CF-54CD-F235-FA5B-EF0A3518392A}"/>
                </a:ext>
              </a:extLst>
            </p:cNvPr>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1503;p73">
              <a:extLst>
                <a:ext uri="{FF2B5EF4-FFF2-40B4-BE49-F238E27FC236}">
                  <a16:creationId xmlns:a16="http://schemas.microsoft.com/office/drawing/2014/main" id="{F4689F29-F625-AA11-5C42-968BDA9F3832}"/>
                </a:ext>
              </a:extLst>
            </p:cNvPr>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1504;p73">
              <a:extLst>
                <a:ext uri="{FF2B5EF4-FFF2-40B4-BE49-F238E27FC236}">
                  <a16:creationId xmlns:a16="http://schemas.microsoft.com/office/drawing/2014/main" id="{06420238-3E8C-4F67-1763-54407AB8EC18}"/>
                </a:ext>
              </a:extLst>
            </p:cNvPr>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1425;p73">
            <a:extLst>
              <a:ext uri="{FF2B5EF4-FFF2-40B4-BE49-F238E27FC236}">
                <a16:creationId xmlns:a16="http://schemas.microsoft.com/office/drawing/2014/main" id="{21ACAD09-F74C-38EC-F252-08916D0C6855}"/>
              </a:ext>
            </a:extLst>
          </p:cNvPr>
          <p:cNvGrpSpPr/>
          <p:nvPr/>
        </p:nvGrpSpPr>
        <p:grpSpPr>
          <a:xfrm>
            <a:off x="830511" y="3690374"/>
            <a:ext cx="357933" cy="342676"/>
            <a:chOff x="3943638" y="3815072"/>
            <a:chExt cx="357933" cy="342676"/>
          </a:xfrm>
        </p:grpSpPr>
        <p:sp>
          <p:nvSpPr>
            <p:cNvPr id="37" name="Google Shape;11426;p73">
              <a:extLst>
                <a:ext uri="{FF2B5EF4-FFF2-40B4-BE49-F238E27FC236}">
                  <a16:creationId xmlns:a16="http://schemas.microsoft.com/office/drawing/2014/main" id="{F5DC4F1A-299E-9F81-52DA-47E32D0EB34C}"/>
                </a:ext>
              </a:extLst>
            </p:cNvPr>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427;p73">
              <a:extLst>
                <a:ext uri="{FF2B5EF4-FFF2-40B4-BE49-F238E27FC236}">
                  <a16:creationId xmlns:a16="http://schemas.microsoft.com/office/drawing/2014/main" id="{A8F81413-244B-4065-963B-B4C3BC78D001}"/>
                </a:ext>
              </a:extLst>
            </p:cNvPr>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428;p73">
              <a:extLst>
                <a:ext uri="{FF2B5EF4-FFF2-40B4-BE49-F238E27FC236}">
                  <a16:creationId xmlns:a16="http://schemas.microsoft.com/office/drawing/2014/main" id="{724C8A8C-7D63-0E49-304F-2CCFF9DBC269}"/>
                </a:ext>
              </a:extLst>
            </p:cNvPr>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429;p73">
              <a:extLst>
                <a:ext uri="{FF2B5EF4-FFF2-40B4-BE49-F238E27FC236}">
                  <a16:creationId xmlns:a16="http://schemas.microsoft.com/office/drawing/2014/main" id="{9F74C648-8E36-DBE0-475C-2243EDDC4D23}"/>
                </a:ext>
              </a:extLst>
            </p:cNvPr>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430;p73">
              <a:extLst>
                <a:ext uri="{FF2B5EF4-FFF2-40B4-BE49-F238E27FC236}">
                  <a16:creationId xmlns:a16="http://schemas.microsoft.com/office/drawing/2014/main" id="{8F60561D-B49F-0594-86BA-B699A755CE06}"/>
                </a:ext>
              </a:extLst>
            </p:cNvPr>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431;p73">
              <a:extLst>
                <a:ext uri="{FF2B5EF4-FFF2-40B4-BE49-F238E27FC236}">
                  <a16:creationId xmlns:a16="http://schemas.microsoft.com/office/drawing/2014/main" id="{47672445-CD6A-B3C6-4B15-7AF3C4617C57}"/>
                </a:ext>
              </a:extLst>
            </p:cNvPr>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432;p73">
              <a:extLst>
                <a:ext uri="{FF2B5EF4-FFF2-40B4-BE49-F238E27FC236}">
                  <a16:creationId xmlns:a16="http://schemas.microsoft.com/office/drawing/2014/main" id="{C93417EA-3430-B31F-130B-75655A05C8F1}"/>
                </a:ext>
              </a:extLst>
            </p:cNvPr>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433;p73">
              <a:extLst>
                <a:ext uri="{FF2B5EF4-FFF2-40B4-BE49-F238E27FC236}">
                  <a16:creationId xmlns:a16="http://schemas.microsoft.com/office/drawing/2014/main" id="{EB5BC542-622C-94AB-BDDE-5BBA0863163E}"/>
                </a:ext>
              </a:extLst>
            </p:cNvPr>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434;p73">
              <a:extLst>
                <a:ext uri="{FF2B5EF4-FFF2-40B4-BE49-F238E27FC236}">
                  <a16:creationId xmlns:a16="http://schemas.microsoft.com/office/drawing/2014/main" id="{18AAA049-9ABA-90E8-1F72-86B81BD96EC0}"/>
                </a:ext>
              </a:extLst>
            </p:cNvPr>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11701;p73">
            <a:extLst>
              <a:ext uri="{FF2B5EF4-FFF2-40B4-BE49-F238E27FC236}">
                <a16:creationId xmlns:a16="http://schemas.microsoft.com/office/drawing/2014/main" id="{BB7B26BD-E035-4BD6-DBDA-33E28740DEAE}"/>
              </a:ext>
            </a:extLst>
          </p:cNvPr>
          <p:cNvGrpSpPr/>
          <p:nvPr/>
        </p:nvGrpSpPr>
        <p:grpSpPr>
          <a:xfrm>
            <a:off x="874474" y="1944869"/>
            <a:ext cx="382787" cy="331566"/>
            <a:chOff x="2163842" y="1506972"/>
            <a:chExt cx="382787" cy="331566"/>
          </a:xfrm>
        </p:grpSpPr>
        <p:sp>
          <p:nvSpPr>
            <p:cNvPr id="47" name="Google Shape;11702;p73">
              <a:extLst>
                <a:ext uri="{FF2B5EF4-FFF2-40B4-BE49-F238E27FC236}">
                  <a16:creationId xmlns:a16="http://schemas.microsoft.com/office/drawing/2014/main" id="{17E4AB83-7F39-4203-BA34-BF57E5171642}"/>
                </a:ext>
              </a:extLst>
            </p:cNvPr>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703;p73">
              <a:extLst>
                <a:ext uri="{FF2B5EF4-FFF2-40B4-BE49-F238E27FC236}">
                  <a16:creationId xmlns:a16="http://schemas.microsoft.com/office/drawing/2014/main" id="{3EB9B406-94E2-B9B7-08F6-52ECBF5EADA1}"/>
                </a:ext>
              </a:extLst>
            </p:cNvPr>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704;p73">
              <a:extLst>
                <a:ext uri="{FF2B5EF4-FFF2-40B4-BE49-F238E27FC236}">
                  <a16:creationId xmlns:a16="http://schemas.microsoft.com/office/drawing/2014/main" id="{1DCB4D94-088F-FFD5-C968-AF2ECB561F91}"/>
                </a:ext>
              </a:extLst>
            </p:cNvPr>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705;p73">
              <a:extLst>
                <a:ext uri="{FF2B5EF4-FFF2-40B4-BE49-F238E27FC236}">
                  <a16:creationId xmlns:a16="http://schemas.microsoft.com/office/drawing/2014/main" id="{4CB038E3-64E2-77B7-32B7-0CFBD8AE31A8}"/>
                </a:ext>
              </a:extLst>
            </p:cNvPr>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706;p73">
              <a:extLst>
                <a:ext uri="{FF2B5EF4-FFF2-40B4-BE49-F238E27FC236}">
                  <a16:creationId xmlns:a16="http://schemas.microsoft.com/office/drawing/2014/main" id="{F412D3E0-EB5E-D477-911B-EE88114E022E}"/>
                </a:ext>
              </a:extLst>
            </p:cNvPr>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707;p73">
              <a:extLst>
                <a:ext uri="{FF2B5EF4-FFF2-40B4-BE49-F238E27FC236}">
                  <a16:creationId xmlns:a16="http://schemas.microsoft.com/office/drawing/2014/main" id="{B5E54038-1583-FFBC-7A1B-293B85BDAA8A}"/>
                </a:ext>
              </a:extLst>
            </p:cNvPr>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708;p73">
              <a:extLst>
                <a:ext uri="{FF2B5EF4-FFF2-40B4-BE49-F238E27FC236}">
                  <a16:creationId xmlns:a16="http://schemas.microsoft.com/office/drawing/2014/main" id="{1C65C8E9-B794-88D0-2681-12DCA6A07D98}"/>
                </a:ext>
              </a:extLst>
            </p:cNvPr>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709;p73">
              <a:extLst>
                <a:ext uri="{FF2B5EF4-FFF2-40B4-BE49-F238E27FC236}">
                  <a16:creationId xmlns:a16="http://schemas.microsoft.com/office/drawing/2014/main" id="{D9409BF5-9BCF-20A8-6DB3-817F1EFDB7FC}"/>
                </a:ext>
              </a:extLst>
            </p:cNvPr>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90"/>
        <p:cNvGrpSpPr/>
        <p:nvPr/>
      </p:nvGrpSpPr>
      <p:grpSpPr>
        <a:xfrm>
          <a:off x="0" y="0"/>
          <a:ext cx="0" cy="0"/>
          <a:chOff x="0" y="0"/>
          <a:chExt cx="0" cy="0"/>
        </a:xfrm>
      </p:grpSpPr>
      <p:sp>
        <p:nvSpPr>
          <p:cNvPr id="2191" name="Google Shape;2191;p51"/>
          <p:cNvSpPr txBox="1">
            <a:spLocks noGrp="1"/>
          </p:cNvSpPr>
          <p:nvPr>
            <p:ph type="title"/>
          </p:nvPr>
        </p:nvSpPr>
        <p:spPr>
          <a:xfrm>
            <a:off x="720000" y="540000"/>
            <a:ext cx="7704000" cy="56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273D40"/>
              </a:buClr>
              <a:buSzPts val="600"/>
              <a:buFont typeface="Arial"/>
              <a:buNone/>
            </a:pPr>
            <a:r>
              <a:rPr lang="en-US" sz="2800" dirty="0"/>
              <a:t>What is currently being done?</a:t>
            </a:r>
          </a:p>
        </p:txBody>
      </p:sp>
      <p:sp>
        <p:nvSpPr>
          <p:cNvPr id="2192" name="Google Shape;2192;p51"/>
          <p:cNvSpPr/>
          <p:nvPr/>
        </p:nvSpPr>
        <p:spPr>
          <a:xfrm>
            <a:off x="720000" y="1620386"/>
            <a:ext cx="1833900" cy="11502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3" name="Google Shape;2193;p51"/>
          <p:cNvGrpSpPr/>
          <p:nvPr/>
        </p:nvGrpSpPr>
        <p:grpSpPr>
          <a:xfrm>
            <a:off x="728250" y="1402237"/>
            <a:ext cx="1821000" cy="218100"/>
            <a:chOff x="1290775" y="1427529"/>
            <a:chExt cx="1821000" cy="218100"/>
          </a:xfrm>
        </p:grpSpPr>
        <p:sp>
          <p:nvSpPr>
            <p:cNvPr id="2194" name="Google Shape;2194;p51"/>
            <p:cNvSpPr/>
            <p:nvPr/>
          </p:nvSpPr>
          <p:spPr>
            <a:xfrm>
              <a:off x="1290775" y="1427529"/>
              <a:ext cx="18210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8" name="Google Shape;2198;p51"/>
          <p:cNvSpPr txBox="1"/>
          <p:nvPr/>
        </p:nvSpPr>
        <p:spPr>
          <a:xfrm>
            <a:off x="726430" y="1620361"/>
            <a:ext cx="1821000" cy="605833"/>
          </a:xfrm>
          <a:prstGeom prst="rect">
            <a:avLst/>
          </a:prstGeom>
          <a:no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marR="0">
              <a:lnSpc>
                <a:spcPct val="107000"/>
              </a:lnSpc>
              <a:spcBef>
                <a:spcPts val="0"/>
              </a:spcBef>
              <a:spcAft>
                <a:spcPts val="800"/>
              </a:spcAft>
            </a:pPr>
            <a:r>
              <a:rPr lang="en-US" sz="1600" kern="100" dirty="0">
                <a:solidFill>
                  <a:schemeClr val="bg1"/>
                </a:solidFill>
                <a:effectLst/>
                <a:latin typeface="Anaheim" panose="020B0604020202020204" charset="0"/>
                <a:ea typeface="Calibri" panose="020F0502020204030204" pitchFamily="34" charset="0"/>
                <a:cs typeface="Times New Roman" panose="02020603050405020304" pitchFamily="18" charset="0"/>
              </a:rPr>
              <a:t>Democratization of Bioinformatics</a:t>
            </a:r>
          </a:p>
        </p:txBody>
      </p:sp>
      <p:grpSp>
        <p:nvGrpSpPr>
          <p:cNvPr id="2200" name="Google Shape;2200;p51"/>
          <p:cNvGrpSpPr/>
          <p:nvPr/>
        </p:nvGrpSpPr>
        <p:grpSpPr>
          <a:xfrm>
            <a:off x="4047775" y="2444814"/>
            <a:ext cx="1048785" cy="1223884"/>
            <a:chOff x="4876875" y="1427500"/>
            <a:chExt cx="1130400" cy="1319125"/>
          </a:xfrm>
        </p:grpSpPr>
        <p:sp>
          <p:nvSpPr>
            <p:cNvPr id="2201" name="Google Shape;2201;p5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203" name="Google Shape;2203;p51"/>
          <p:cNvCxnSpPr>
            <a:stCxn id="2204" idx="3"/>
            <a:endCxn id="2201" idx="1"/>
          </p:cNvCxnSpPr>
          <p:nvPr/>
        </p:nvCxnSpPr>
        <p:spPr>
          <a:xfrm>
            <a:off x="3831087" y="3115368"/>
            <a:ext cx="216600" cy="42600"/>
          </a:xfrm>
          <a:prstGeom prst="bentConnector3">
            <a:avLst>
              <a:gd name="adj1" fmla="val 50020"/>
            </a:avLst>
          </a:prstGeom>
          <a:noFill/>
          <a:ln w="9525" cap="flat" cmpd="sng">
            <a:solidFill>
              <a:schemeClr val="dk2"/>
            </a:solidFill>
            <a:prstDash val="solid"/>
            <a:round/>
            <a:headEnd type="none" w="med" len="med"/>
            <a:tailEnd type="none" w="med" len="med"/>
          </a:ln>
        </p:spPr>
      </p:cxnSp>
      <p:grpSp>
        <p:nvGrpSpPr>
          <p:cNvPr id="2205" name="Google Shape;2205;p51"/>
          <p:cNvGrpSpPr/>
          <p:nvPr/>
        </p:nvGrpSpPr>
        <p:grpSpPr>
          <a:xfrm>
            <a:off x="4268435" y="1517297"/>
            <a:ext cx="607477" cy="708898"/>
            <a:chOff x="4876875" y="1427500"/>
            <a:chExt cx="1130400" cy="1319125"/>
          </a:xfrm>
        </p:grpSpPr>
        <p:sp>
          <p:nvSpPr>
            <p:cNvPr id="2206" name="Google Shape;2206;p5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 name="Google Shape;2208;p51"/>
          <p:cNvGrpSpPr/>
          <p:nvPr/>
        </p:nvGrpSpPr>
        <p:grpSpPr>
          <a:xfrm>
            <a:off x="4268435" y="3887322"/>
            <a:ext cx="607477" cy="708898"/>
            <a:chOff x="4876875" y="1427500"/>
            <a:chExt cx="1130400" cy="1319125"/>
          </a:xfrm>
        </p:grpSpPr>
        <p:sp>
          <p:nvSpPr>
            <p:cNvPr id="2209" name="Google Shape;2209;p5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51"/>
          <p:cNvGrpSpPr/>
          <p:nvPr/>
        </p:nvGrpSpPr>
        <p:grpSpPr>
          <a:xfrm>
            <a:off x="5313260" y="2702309"/>
            <a:ext cx="607477" cy="708898"/>
            <a:chOff x="4876875" y="1427500"/>
            <a:chExt cx="1130400" cy="1319125"/>
          </a:xfrm>
        </p:grpSpPr>
        <p:sp>
          <p:nvSpPr>
            <p:cNvPr id="2212" name="Google Shape;2212;p5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 name="Google Shape;2214;p51"/>
          <p:cNvGrpSpPr/>
          <p:nvPr/>
        </p:nvGrpSpPr>
        <p:grpSpPr>
          <a:xfrm>
            <a:off x="3223610" y="2702309"/>
            <a:ext cx="607477" cy="708898"/>
            <a:chOff x="4876875" y="1427500"/>
            <a:chExt cx="1130400" cy="1319125"/>
          </a:xfrm>
        </p:grpSpPr>
        <p:sp>
          <p:nvSpPr>
            <p:cNvPr id="2204" name="Google Shape;2204;p51"/>
            <p:cNvSpPr/>
            <p:nvPr/>
          </p:nvSpPr>
          <p:spPr>
            <a:xfrm>
              <a:off x="4876875" y="1645625"/>
              <a:ext cx="1130400" cy="11010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1"/>
            <p:cNvSpPr/>
            <p:nvPr/>
          </p:nvSpPr>
          <p:spPr>
            <a:xfrm>
              <a:off x="4876875" y="1427500"/>
              <a:ext cx="1130400" cy="218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6" name="Google Shape;2216;p51"/>
          <p:cNvSpPr/>
          <p:nvPr/>
        </p:nvSpPr>
        <p:spPr>
          <a:xfrm>
            <a:off x="720000" y="3354961"/>
            <a:ext cx="1833900" cy="11502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7" name="Google Shape;2217;p51"/>
          <p:cNvGrpSpPr/>
          <p:nvPr/>
        </p:nvGrpSpPr>
        <p:grpSpPr>
          <a:xfrm>
            <a:off x="728250" y="3136812"/>
            <a:ext cx="1821000" cy="218100"/>
            <a:chOff x="1290775" y="1427529"/>
            <a:chExt cx="1821000" cy="218100"/>
          </a:xfrm>
        </p:grpSpPr>
        <p:sp>
          <p:nvSpPr>
            <p:cNvPr id="2218" name="Google Shape;2218;p51"/>
            <p:cNvSpPr/>
            <p:nvPr/>
          </p:nvSpPr>
          <p:spPr>
            <a:xfrm>
              <a:off x="1290775" y="1427529"/>
              <a:ext cx="18210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2" name="Google Shape;2222;p51"/>
          <p:cNvSpPr txBox="1"/>
          <p:nvPr/>
        </p:nvSpPr>
        <p:spPr>
          <a:xfrm>
            <a:off x="726145" y="3354937"/>
            <a:ext cx="1821280" cy="982684"/>
          </a:xfrm>
          <a:prstGeom prst="rect">
            <a:avLst/>
          </a:prstGeom>
          <a:no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1600"/>
              </a:spcAft>
              <a:buClr>
                <a:srgbClr val="273D40"/>
              </a:buClr>
              <a:buSzPts val="600"/>
              <a:buFont typeface="Arial"/>
              <a:buNone/>
            </a:pPr>
            <a:r>
              <a:rPr lang="en-US" sz="1600" dirty="0">
                <a:solidFill>
                  <a:schemeClr val="bg1"/>
                </a:solidFill>
                <a:latin typeface="Anaheim" panose="020B0604020202020204" charset="0"/>
              </a:rPr>
              <a:t>Open-source code and data sharing - transparency</a:t>
            </a:r>
          </a:p>
        </p:txBody>
      </p:sp>
      <p:sp>
        <p:nvSpPr>
          <p:cNvPr id="2224" name="Google Shape;2224;p51"/>
          <p:cNvSpPr/>
          <p:nvPr/>
        </p:nvSpPr>
        <p:spPr>
          <a:xfrm>
            <a:off x="6590425" y="1620386"/>
            <a:ext cx="1833900" cy="11502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5" name="Google Shape;2225;p51"/>
          <p:cNvGrpSpPr/>
          <p:nvPr/>
        </p:nvGrpSpPr>
        <p:grpSpPr>
          <a:xfrm>
            <a:off x="6598675" y="1402237"/>
            <a:ext cx="1821000" cy="218100"/>
            <a:chOff x="1290775" y="1427529"/>
            <a:chExt cx="1821000" cy="218100"/>
          </a:xfrm>
        </p:grpSpPr>
        <p:sp>
          <p:nvSpPr>
            <p:cNvPr id="2226" name="Google Shape;2226;p51"/>
            <p:cNvSpPr/>
            <p:nvPr/>
          </p:nvSpPr>
          <p:spPr>
            <a:xfrm>
              <a:off x="1290775" y="1427529"/>
              <a:ext cx="18210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0" name="Google Shape;2230;p51"/>
          <p:cNvSpPr txBox="1"/>
          <p:nvPr/>
        </p:nvSpPr>
        <p:spPr>
          <a:xfrm>
            <a:off x="6596855" y="1620361"/>
            <a:ext cx="1821000" cy="1026805"/>
          </a:xfrm>
          <a:prstGeom prst="rect">
            <a:avLst/>
          </a:prstGeom>
          <a:no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algn="ctr"/>
            <a:r>
              <a:rPr lang="en-US" sz="1600" kern="100" dirty="0">
                <a:solidFill>
                  <a:schemeClr val="bg1"/>
                </a:solidFill>
                <a:effectLst/>
                <a:latin typeface="Anaheim" panose="020B0604020202020204" charset="0"/>
                <a:ea typeface="Calibri" panose="020F0502020204030204" pitchFamily="34" charset="0"/>
                <a:cs typeface="Times New Roman" panose="02020603050405020304" pitchFamily="18" charset="0"/>
              </a:rPr>
              <a:t>Containerized scientific Workflow Tools</a:t>
            </a:r>
          </a:p>
          <a:p>
            <a:pPr marL="0" lvl="0" indent="0" algn="ctr" rtl="0">
              <a:spcBef>
                <a:spcPts val="0"/>
              </a:spcBef>
              <a:spcAft>
                <a:spcPts val="0"/>
              </a:spcAft>
              <a:buNone/>
            </a:pPr>
            <a:endParaRPr sz="1600" dirty="0">
              <a:solidFill>
                <a:srgbClr val="F673A9"/>
              </a:solidFill>
              <a:latin typeface="Zen Dots"/>
              <a:ea typeface="Zen Dots"/>
              <a:cs typeface="Zen Dots"/>
              <a:sym typeface="Zen Dots"/>
            </a:endParaRPr>
          </a:p>
        </p:txBody>
      </p:sp>
      <p:sp>
        <p:nvSpPr>
          <p:cNvPr id="2232" name="Google Shape;2232;p51"/>
          <p:cNvSpPr/>
          <p:nvPr/>
        </p:nvSpPr>
        <p:spPr>
          <a:xfrm>
            <a:off x="6590425" y="3354961"/>
            <a:ext cx="1833900" cy="1150200"/>
          </a:xfrm>
          <a:prstGeom prst="rect">
            <a:avLst/>
          </a:prstGeom>
          <a:solidFill>
            <a:srgbClr val="7C7C7C">
              <a:alpha val="14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3" name="Google Shape;2233;p51"/>
          <p:cNvGrpSpPr/>
          <p:nvPr/>
        </p:nvGrpSpPr>
        <p:grpSpPr>
          <a:xfrm>
            <a:off x="6598675" y="3136812"/>
            <a:ext cx="1821000" cy="218100"/>
            <a:chOff x="1290775" y="1427529"/>
            <a:chExt cx="1821000" cy="218100"/>
          </a:xfrm>
        </p:grpSpPr>
        <p:sp>
          <p:nvSpPr>
            <p:cNvPr id="2234" name="Google Shape;2234;p51"/>
            <p:cNvSpPr/>
            <p:nvPr/>
          </p:nvSpPr>
          <p:spPr>
            <a:xfrm>
              <a:off x="1290775" y="1427529"/>
              <a:ext cx="1821000" cy="218100"/>
            </a:xfrm>
            <a:prstGeom prst="rect">
              <a:avLst/>
            </a:prstGeom>
            <a:solidFill>
              <a:srgbClr val="ECE5B4"/>
            </a:solid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1"/>
            <p:cNvSpPr/>
            <p:nvPr/>
          </p:nvSpPr>
          <p:spPr>
            <a:xfrm>
              <a:off x="14052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1"/>
            <p:cNvSpPr/>
            <p:nvPr/>
          </p:nvSpPr>
          <p:spPr>
            <a:xfrm>
              <a:off x="158865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1"/>
            <p:cNvSpPr/>
            <p:nvPr/>
          </p:nvSpPr>
          <p:spPr>
            <a:xfrm>
              <a:off x="1772100" y="1486450"/>
              <a:ext cx="100200" cy="100200"/>
            </a:xfrm>
            <a:prstGeom prst="ellipse">
              <a:avLst/>
            </a:prstGeom>
            <a:solidFill>
              <a:srgbClr val="2F2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8" name="Google Shape;2238;p51"/>
          <p:cNvSpPr txBox="1"/>
          <p:nvPr/>
        </p:nvSpPr>
        <p:spPr>
          <a:xfrm>
            <a:off x="6596855" y="3354937"/>
            <a:ext cx="1821000" cy="778324"/>
          </a:xfrm>
          <a:prstGeom prst="rect">
            <a:avLst/>
          </a:prstGeom>
          <a:noFill/>
          <a:ln w="9525" cap="flat" cmpd="sng">
            <a:solidFill>
              <a:srgbClr val="ECE5B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1600"/>
              </a:spcAft>
              <a:buClr>
                <a:srgbClr val="273D40"/>
              </a:buClr>
              <a:buSzPts val="600"/>
              <a:buFont typeface="Arial"/>
              <a:buNone/>
            </a:pPr>
            <a:r>
              <a:rPr lang="en-US" sz="1600" dirty="0">
                <a:solidFill>
                  <a:schemeClr val="bg1"/>
                </a:solidFill>
                <a:latin typeface="Anaheim" panose="020B0604020202020204" charset="0"/>
              </a:rPr>
              <a:t>Flexible and scalable strategy</a:t>
            </a:r>
          </a:p>
        </p:txBody>
      </p:sp>
      <p:cxnSp>
        <p:nvCxnSpPr>
          <p:cNvPr id="2240" name="Google Shape;2240;p51"/>
          <p:cNvCxnSpPr>
            <a:cxnSpLocks/>
            <a:stCxn id="2198" idx="3"/>
            <a:endCxn id="2204" idx="1"/>
          </p:cNvCxnSpPr>
          <p:nvPr/>
        </p:nvCxnSpPr>
        <p:spPr>
          <a:xfrm>
            <a:off x="2547430" y="1923278"/>
            <a:ext cx="676180" cy="1192090"/>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2241" name="Google Shape;2241;p51"/>
          <p:cNvCxnSpPr>
            <a:cxnSpLocks/>
            <a:stCxn id="2222" idx="3"/>
            <a:endCxn id="2209" idx="1"/>
          </p:cNvCxnSpPr>
          <p:nvPr/>
        </p:nvCxnSpPr>
        <p:spPr>
          <a:xfrm>
            <a:off x="2547425" y="3846279"/>
            <a:ext cx="1721010" cy="454102"/>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2242" name="Google Shape;2242;p51"/>
          <p:cNvCxnSpPr>
            <a:cxnSpLocks/>
            <a:stCxn id="2230" idx="1"/>
            <a:endCxn id="2206" idx="3"/>
          </p:cNvCxnSpPr>
          <p:nvPr/>
        </p:nvCxnSpPr>
        <p:spPr>
          <a:xfrm rot="10800000">
            <a:off x="4875913" y="1930356"/>
            <a:ext cx="1720943" cy="203408"/>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2243" name="Google Shape;2243;p51"/>
          <p:cNvCxnSpPr>
            <a:cxnSpLocks/>
            <a:stCxn id="2238" idx="1"/>
            <a:endCxn id="2212" idx="3"/>
          </p:cNvCxnSpPr>
          <p:nvPr/>
        </p:nvCxnSpPr>
        <p:spPr>
          <a:xfrm rot="10800000">
            <a:off x="5920737" y="3115369"/>
            <a:ext cx="676118" cy="628731"/>
          </a:xfrm>
          <a:prstGeom prst="bentConnector3">
            <a:avLst>
              <a:gd name="adj1" fmla="val 50000"/>
            </a:avLst>
          </a:prstGeom>
          <a:noFill/>
          <a:ln w="9525" cap="flat" cmpd="sng">
            <a:solidFill>
              <a:schemeClr val="dk2"/>
            </a:solidFill>
            <a:prstDash val="solid"/>
            <a:round/>
            <a:headEnd type="none" w="med" len="med"/>
            <a:tailEnd type="none" w="med" len="med"/>
          </a:ln>
        </p:spPr>
      </p:cxnSp>
      <p:cxnSp>
        <p:nvCxnSpPr>
          <p:cNvPr id="2244" name="Google Shape;2244;p51"/>
          <p:cNvCxnSpPr>
            <a:stCxn id="2201" idx="3"/>
            <a:endCxn id="2212" idx="1"/>
          </p:cNvCxnSpPr>
          <p:nvPr/>
        </p:nvCxnSpPr>
        <p:spPr>
          <a:xfrm rot="10800000" flipH="1">
            <a:off x="5096560" y="3115344"/>
            <a:ext cx="216600" cy="42600"/>
          </a:xfrm>
          <a:prstGeom prst="bentConnector3">
            <a:avLst>
              <a:gd name="adj1" fmla="val 50023"/>
            </a:avLst>
          </a:prstGeom>
          <a:noFill/>
          <a:ln w="9525" cap="flat" cmpd="sng">
            <a:solidFill>
              <a:schemeClr val="dk2"/>
            </a:solidFill>
            <a:prstDash val="solid"/>
            <a:round/>
            <a:headEnd type="none" w="med" len="med"/>
            <a:tailEnd type="none" w="med" len="med"/>
          </a:ln>
        </p:spPr>
      </p:cxnSp>
      <p:cxnSp>
        <p:nvCxnSpPr>
          <p:cNvPr id="2245" name="Google Shape;2245;p51"/>
          <p:cNvCxnSpPr>
            <a:stCxn id="2201" idx="2"/>
            <a:endCxn id="2209" idx="3"/>
          </p:cNvCxnSpPr>
          <p:nvPr/>
        </p:nvCxnSpPr>
        <p:spPr>
          <a:xfrm rot="-5400000" flipH="1">
            <a:off x="4408067" y="3832798"/>
            <a:ext cx="631800" cy="303600"/>
          </a:xfrm>
          <a:prstGeom prst="bentConnector4">
            <a:avLst>
              <a:gd name="adj1" fmla="val 17051"/>
              <a:gd name="adj2" fmla="val 178482"/>
            </a:avLst>
          </a:prstGeom>
          <a:noFill/>
          <a:ln w="9525" cap="flat" cmpd="sng">
            <a:solidFill>
              <a:schemeClr val="dk2"/>
            </a:solidFill>
            <a:prstDash val="solid"/>
            <a:round/>
            <a:headEnd type="none" w="med" len="med"/>
            <a:tailEnd type="none" w="med" len="med"/>
          </a:ln>
        </p:spPr>
      </p:cxnSp>
      <p:cxnSp>
        <p:nvCxnSpPr>
          <p:cNvPr id="2246" name="Google Shape;2246;p51"/>
          <p:cNvCxnSpPr>
            <a:stCxn id="2202" idx="0"/>
            <a:endCxn id="2206" idx="1"/>
          </p:cNvCxnSpPr>
          <p:nvPr/>
        </p:nvCxnSpPr>
        <p:spPr>
          <a:xfrm rot="5400000" flipH="1">
            <a:off x="4163117" y="2035764"/>
            <a:ext cx="514500" cy="303600"/>
          </a:xfrm>
          <a:prstGeom prst="bentConnector4">
            <a:avLst>
              <a:gd name="adj1" fmla="val 21246"/>
              <a:gd name="adj2" fmla="val 178477"/>
            </a:avLst>
          </a:prstGeom>
          <a:noFill/>
          <a:ln w="9525" cap="flat" cmpd="sng">
            <a:solidFill>
              <a:schemeClr val="dk2"/>
            </a:solidFill>
            <a:prstDash val="solid"/>
            <a:round/>
            <a:headEnd type="none" w="med" len="med"/>
            <a:tailEnd type="none" w="med" len="med"/>
          </a:ln>
        </p:spPr>
      </p:cxnSp>
      <p:grpSp>
        <p:nvGrpSpPr>
          <p:cNvPr id="2247" name="Google Shape;2247;p51"/>
          <p:cNvGrpSpPr/>
          <p:nvPr/>
        </p:nvGrpSpPr>
        <p:grpSpPr>
          <a:xfrm>
            <a:off x="5493057" y="2934385"/>
            <a:ext cx="247673" cy="327001"/>
            <a:chOff x="6713920" y="4147710"/>
            <a:chExt cx="247673" cy="327001"/>
          </a:xfrm>
        </p:grpSpPr>
        <p:sp>
          <p:nvSpPr>
            <p:cNvPr id="2248" name="Google Shape;2248;p51"/>
            <p:cNvSpPr/>
            <p:nvPr/>
          </p:nvSpPr>
          <p:spPr>
            <a:xfrm>
              <a:off x="6713920" y="4147710"/>
              <a:ext cx="247665" cy="327001"/>
            </a:xfrm>
            <a:custGeom>
              <a:avLst/>
              <a:gdLst/>
              <a:ahLst/>
              <a:cxnLst/>
              <a:rect l="l" t="t" r="r" b="b"/>
              <a:pathLst>
                <a:path w="6976" h="9210" extrusionOk="0">
                  <a:moveTo>
                    <a:pt x="360" y="0"/>
                  </a:moveTo>
                  <a:cubicBezTo>
                    <a:pt x="163" y="0"/>
                    <a:pt x="0" y="161"/>
                    <a:pt x="0" y="360"/>
                  </a:cubicBezTo>
                  <a:lnTo>
                    <a:pt x="0" y="8850"/>
                  </a:lnTo>
                  <a:cubicBezTo>
                    <a:pt x="0" y="9047"/>
                    <a:pt x="163" y="9210"/>
                    <a:pt x="360" y="9210"/>
                  </a:cubicBezTo>
                  <a:lnTo>
                    <a:pt x="6616" y="9210"/>
                  </a:lnTo>
                  <a:cubicBezTo>
                    <a:pt x="6813" y="9210"/>
                    <a:pt x="6975" y="9047"/>
                    <a:pt x="6975" y="8850"/>
                  </a:cubicBezTo>
                  <a:lnTo>
                    <a:pt x="6975" y="1419"/>
                  </a:lnTo>
                  <a:lnTo>
                    <a:pt x="55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1"/>
            <p:cNvSpPr/>
            <p:nvPr/>
          </p:nvSpPr>
          <p:spPr>
            <a:xfrm>
              <a:off x="6935605" y="4185060"/>
              <a:ext cx="25988" cy="289579"/>
            </a:xfrm>
            <a:custGeom>
              <a:avLst/>
              <a:gdLst/>
              <a:ahLst/>
              <a:cxnLst/>
              <a:rect l="l" t="t" r="r" b="b"/>
              <a:pathLst>
                <a:path w="732" h="8156" extrusionOk="0">
                  <a:moveTo>
                    <a:pt x="360" y="0"/>
                  </a:moveTo>
                  <a:lnTo>
                    <a:pt x="360" y="7795"/>
                  </a:lnTo>
                  <a:cubicBezTo>
                    <a:pt x="360" y="7994"/>
                    <a:pt x="200" y="8155"/>
                    <a:pt x="0" y="8155"/>
                  </a:cubicBezTo>
                  <a:lnTo>
                    <a:pt x="372" y="8155"/>
                  </a:lnTo>
                  <a:cubicBezTo>
                    <a:pt x="569" y="8155"/>
                    <a:pt x="731" y="7995"/>
                    <a:pt x="731" y="7797"/>
                  </a:cubicBezTo>
                  <a:lnTo>
                    <a:pt x="731" y="367"/>
                  </a:lnTo>
                  <a:lnTo>
                    <a:pt x="360" y="0"/>
                  </a:lnTo>
                  <a:close/>
                </a:path>
              </a:pathLst>
            </a:custGeom>
            <a:solidFill>
              <a:srgbClr val="E8ED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1"/>
            <p:cNvSpPr/>
            <p:nvPr/>
          </p:nvSpPr>
          <p:spPr>
            <a:xfrm>
              <a:off x="6910610" y="4147710"/>
              <a:ext cx="50982" cy="50417"/>
            </a:xfrm>
            <a:custGeom>
              <a:avLst/>
              <a:gdLst/>
              <a:ahLst/>
              <a:cxnLst/>
              <a:rect l="l" t="t" r="r" b="b"/>
              <a:pathLst>
                <a:path w="1436" h="1420" extrusionOk="0">
                  <a:moveTo>
                    <a:pt x="1" y="0"/>
                  </a:moveTo>
                  <a:lnTo>
                    <a:pt x="1" y="1239"/>
                  </a:lnTo>
                  <a:cubicBezTo>
                    <a:pt x="1" y="1338"/>
                    <a:pt x="83" y="1419"/>
                    <a:pt x="181" y="1419"/>
                  </a:cubicBezTo>
                  <a:lnTo>
                    <a:pt x="1435" y="1419"/>
                  </a:lnTo>
                  <a:lnTo>
                    <a:pt x="1"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1"/>
            <p:cNvSpPr/>
            <p:nvPr/>
          </p:nvSpPr>
          <p:spPr>
            <a:xfrm>
              <a:off x="6910610" y="4179237"/>
              <a:ext cx="50982" cy="18889"/>
            </a:xfrm>
            <a:custGeom>
              <a:avLst/>
              <a:gdLst/>
              <a:ahLst/>
              <a:cxnLst/>
              <a:rect l="l" t="t" r="r" b="b"/>
              <a:pathLst>
                <a:path w="1436" h="532" extrusionOk="0">
                  <a:moveTo>
                    <a:pt x="1" y="0"/>
                  </a:moveTo>
                  <a:lnTo>
                    <a:pt x="1" y="350"/>
                  </a:lnTo>
                  <a:cubicBezTo>
                    <a:pt x="1" y="450"/>
                    <a:pt x="83" y="531"/>
                    <a:pt x="181" y="531"/>
                  </a:cubicBezTo>
                  <a:lnTo>
                    <a:pt x="1435" y="531"/>
                  </a:lnTo>
                  <a:lnTo>
                    <a:pt x="1015" y="114"/>
                  </a:lnTo>
                  <a:lnTo>
                    <a:pt x="168" y="114"/>
                  </a:lnTo>
                  <a:cubicBezTo>
                    <a:pt x="93" y="114"/>
                    <a:pt x="28" y="68"/>
                    <a:pt x="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1"/>
            <p:cNvSpPr/>
            <p:nvPr/>
          </p:nvSpPr>
          <p:spPr>
            <a:xfrm>
              <a:off x="6747541" y="4174231"/>
              <a:ext cx="57621" cy="57589"/>
            </a:xfrm>
            <a:custGeom>
              <a:avLst/>
              <a:gdLst/>
              <a:ahLst/>
              <a:cxnLst/>
              <a:rect l="l" t="t" r="r" b="b"/>
              <a:pathLst>
                <a:path w="1623" h="1622" extrusionOk="0">
                  <a:moveTo>
                    <a:pt x="812" y="0"/>
                  </a:moveTo>
                  <a:cubicBezTo>
                    <a:pt x="363" y="0"/>
                    <a:pt x="0" y="363"/>
                    <a:pt x="0" y="810"/>
                  </a:cubicBezTo>
                  <a:cubicBezTo>
                    <a:pt x="0" y="1259"/>
                    <a:pt x="363" y="1622"/>
                    <a:pt x="812" y="1622"/>
                  </a:cubicBezTo>
                  <a:cubicBezTo>
                    <a:pt x="1260" y="1622"/>
                    <a:pt x="1622" y="1259"/>
                    <a:pt x="1622" y="810"/>
                  </a:cubicBezTo>
                  <a:cubicBezTo>
                    <a:pt x="1622" y="363"/>
                    <a:pt x="1260" y="0"/>
                    <a:pt x="8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1"/>
            <p:cNvSpPr/>
            <p:nvPr/>
          </p:nvSpPr>
          <p:spPr>
            <a:xfrm>
              <a:off x="6755956" y="4175509"/>
              <a:ext cx="49206" cy="56275"/>
            </a:xfrm>
            <a:custGeom>
              <a:avLst/>
              <a:gdLst/>
              <a:ahLst/>
              <a:cxnLst/>
              <a:rect l="l" t="t" r="r" b="b"/>
              <a:pathLst>
                <a:path w="1386" h="1585" extrusionOk="0">
                  <a:moveTo>
                    <a:pt x="808" y="0"/>
                  </a:moveTo>
                  <a:lnTo>
                    <a:pt x="808" y="0"/>
                  </a:lnTo>
                  <a:cubicBezTo>
                    <a:pt x="952" y="145"/>
                    <a:pt x="1043" y="347"/>
                    <a:pt x="1043" y="570"/>
                  </a:cubicBezTo>
                  <a:cubicBezTo>
                    <a:pt x="1043" y="1016"/>
                    <a:pt x="680" y="1379"/>
                    <a:pt x="232" y="1379"/>
                  </a:cubicBezTo>
                  <a:cubicBezTo>
                    <a:pt x="152" y="1379"/>
                    <a:pt x="74" y="1367"/>
                    <a:pt x="1" y="1346"/>
                  </a:cubicBezTo>
                  <a:lnTo>
                    <a:pt x="1" y="1346"/>
                  </a:lnTo>
                  <a:cubicBezTo>
                    <a:pt x="148" y="1492"/>
                    <a:pt x="352" y="1584"/>
                    <a:pt x="576" y="1584"/>
                  </a:cubicBezTo>
                  <a:cubicBezTo>
                    <a:pt x="1023" y="1584"/>
                    <a:pt x="1385" y="1223"/>
                    <a:pt x="1385" y="774"/>
                  </a:cubicBezTo>
                  <a:cubicBezTo>
                    <a:pt x="1385" y="407"/>
                    <a:pt x="1141" y="96"/>
                    <a:pt x="80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1"/>
            <p:cNvSpPr/>
            <p:nvPr/>
          </p:nvSpPr>
          <p:spPr>
            <a:xfrm>
              <a:off x="6866372" y="4387254"/>
              <a:ext cx="61597" cy="58867"/>
            </a:xfrm>
            <a:custGeom>
              <a:avLst/>
              <a:gdLst/>
              <a:ahLst/>
              <a:cxnLst/>
              <a:rect l="l" t="t" r="r" b="b"/>
              <a:pathLst>
                <a:path w="1735" h="1658" extrusionOk="0">
                  <a:moveTo>
                    <a:pt x="1107" y="1"/>
                  </a:moveTo>
                  <a:cubicBezTo>
                    <a:pt x="1033" y="1"/>
                    <a:pt x="946" y="74"/>
                    <a:pt x="868" y="74"/>
                  </a:cubicBezTo>
                  <a:cubicBezTo>
                    <a:pt x="789" y="74"/>
                    <a:pt x="701" y="1"/>
                    <a:pt x="627" y="1"/>
                  </a:cubicBezTo>
                  <a:cubicBezTo>
                    <a:pt x="618" y="1"/>
                    <a:pt x="608" y="2"/>
                    <a:pt x="599" y="5"/>
                  </a:cubicBezTo>
                  <a:cubicBezTo>
                    <a:pt x="517" y="31"/>
                    <a:pt x="491" y="168"/>
                    <a:pt x="424" y="218"/>
                  </a:cubicBezTo>
                  <a:cubicBezTo>
                    <a:pt x="355" y="268"/>
                    <a:pt x="216" y="253"/>
                    <a:pt x="166" y="320"/>
                  </a:cubicBezTo>
                  <a:cubicBezTo>
                    <a:pt x="116" y="389"/>
                    <a:pt x="175" y="515"/>
                    <a:pt x="149" y="595"/>
                  </a:cubicBezTo>
                  <a:cubicBezTo>
                    <a:pt x="123" y="674"/>
                    <a:pt x="1" y="742"/>
                    <a:pt x="1" y="830"/>
                  </a:cubicBezTo>
                  <a:cubicBezTo>
                    <a:pt x="1" y="917"/>
                    <a:pt x="123" y="984"/>
                    <a:pt x="149" y="1063"/>
                  </a:cubicBezTo>
                  <a:cubicBezTo>
                    <a:pt x="175" y="1145"/>
                    <a:pt x="116" y="1270"/>
                    <a:pt x="166" y="1339"/>
                  </a:cubicBezTo>
                  <a:cubicBezTo>
                    <a:pt x="216" y="1408"/>
                    <a:pt x="355" y="1391"/>
                    <a:pt x="424" y="1441"/>
                  </a:cubicBezTo>
                  <a:cubicBezTo>
                    <a:pt x="491" y="1490"/>
                    <a:pt x="519" y="1627"/>
                    <a:pt x="599" y="1653"/>
                  </a:cubicBezTo>
                  <a:cubicBezTo>
                    <a:pt x="609" y="1656"/>
                    <a:pt x="619" y="1658"/>
                    <a:pt x="630" y="1658"/>
                  </a:cubicBezTo>
                  <a:cubicBezTo>
                    <a:pt x="704" y="1658"/>
                    <a:pt x="790" y="1585"/>
                    <a:pt x="868" y="1585"/>
                  </a:cubicBezTo>
                  <a:cubicBezTo>
                    <a:pt x="945" y="1585"/>
                    <a:pt x="1032" y="1657"/>
                    <a:pt x="1106" y="1657"/>
                  </a:cubicBezTo>
                  <a:cubicBezTo>
                    <a:pt x="1116" y="1657"/>
                    <a:pt x="1126" y="1656"/>
                    <a:pt x="1136" y="1653"/>
                  </a:cubicBezTo>
                  <a:cubicBezTo>
                    <a:pt x="1218" y="1628"/>
                    <a:pt x="1244" y="1492"/>
                    <a:pt x="1312" y="1441"/>
                  </a:cubicBezTo>
                  <a:cubicBezTo>
                    <a:pt x="1381" y="1391"/>
                    <a:pt x="1519" y="1407"/>
                    <a:pt x="1569" y="1339"/>
                  </a:cubicBezTo>
                  <a:cubicBezTo>
                    <a:pt x="1619" y="1270"/>
                    <a:pt x="1560" y="1145"/>
                    <a:pt x="1588" y="1063"/>
                  </a:cubicBezTo>
                  <a:cubicBezTo>
                    <a:pt x="1612" y="984"/>
                    <a:pt x="1735" y="917"/>
                    <a:pt x="1735" y="830"/>
                  </a:cubicBezTo>
                  <a:cubicBezTo>
                    <a:pt x="1735" y="743"/>
                    <a:pt x="1612" y="677"/>
                    <a:pt x="1588" y="595"/>
                  </a:cubicBezTo>
                  <a:cubicBezTo>
                    <a:pt x="1560" y="515"/>
                    <a:pt x="1619" y="389"/>
                    <a:pt x="1569" y="320"/>
                  </a:cubicBezTo>
                  <a:cubicBezTo>
                    <a:pt x="1519" y="250"/>
                    <a:pt x="1381" y="268"/>
                    <a:pt x="1312" y="218"/>
                  </a:cubicBezTo>
                  <a:cubicBezTo>
                    <a:pt x="1244" y="169"/>
                    <a:pt x="1217" y="32"/>
                    <a:pt x="1136" y="5"/>
                  </a:cubicBezTo>
                  <a:cubicBezTo>
                    <a:pt x="1126" y="2"/>
                    <a:pt x="1117" y="1"/>
                    <a:pt x="1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1"/>
            <p:cNvSpPr/>
            <p:nvPr/>
          </p:nvSpPr>
          <p:spPr>
            <a:xfrm>
              <a:off x="6874716" y="4389420"/>
              <a:ext cx="53254" cy="56808"/>
            </a:xfrm>
            <a:custGeom>
              <a:avLst/>
              <a:gdLst/>
              <a:ahLst/>
              <a:cxnLst/>
              <a:rect l="l" t="t" r="r" b="b"/>
              <a:pathLst>
                <a:path w="1500" h="1600" extrusionOk="0">
                  <a:moveTo>
                    <a:pt x="967" y="0"/>
                  </a:moveTo>
                  <a:cubicBezTo>
                    <a:pt x="960" y="56"/>
                    <a:pt x="953" y="112"/>
                    <a:pt x="967" y="157"/>
                  </a:cubicBezTo>
                  <a:cubicBezTo>
                    <a:pt x="996" y="245"/>
                    <a:pt x="1134" y="321"/>
                    <a:pt x="1134" y="419"/>
                  </a:cubicBezTo>
                  <a:cubicBezTo>
                    <a:pt x="1134" y="518"/>
                    <a:pt x="996" y="595"/>
                    <a:pt x="967" y="682"/>
                  </a:cubicBezTo>
                  <a:cubicBezTo>
                    <a:pt x="937" y="774"/>
                    <a:pt x="1003" y="915"/>
                    <a:pt x="947" y="993"/>
                  </a:cubicBezTo>
                  <a:cubicBezTo>
                    <a:pt x="892" y="1071"/>
                    <a:pt x="735" y="1052"/>
                    <a:pt x="658" y="1108"/>
                  </a:cubicBezTo>
                  <a:cubicBezTo>
                    <a:pt x="583" y="1164"/>
                    <a:pt x="551" y="1318"/>
                    <a:pt x="461" y="1350"/>
                  </a:cubicBezTo>
                  <a:cubicBezTo>
                    <a:pt x="450" y="1353"/>
                    <a:pt x="439" y="1355"/>
                    <a:pt x="427" y="1355"/>
                  </a:cubicBezTo>
                  <a:cubicBezTo>
                    <a:pt x="343" y="1355"/>
                    <a:pt x="245" y="1272"/>
                    <a:pt x="158" y="1272"/>
                  </a:cubicBezTo>
                  <a:cubicBezTo>
                    <a:pt x="108" y="1272"/>
                    <a:pt x="52" y="1300"/>
                    <a:pt x="0" y="1323"/>
                  </a:cubicBezTo>
                  <a:cubicBezTo>
                    <a:pt x="61" y="1343"/>
                    <a:pt x="141" y="1346"/>
                    <a:pt x="189" y="1380"/>
                  </a:cubicBezTo>
                  <a:cubicBezTo>
                    <a:pt x="256" y="1431"/>
                    <a:pt x="282" y="1567"/>
                    <a:pt x="364" y="1595"/>
                  </a:cubicBezTo>
                  <a:cubicBezTo>
                    <a:pt x="374" y="1598"/>
                    <a:pt x="383" y="1599"/>
                    <a:pt x="394" y="1599"/>
                  </a:cubicBezTo>
                  <a:cubicBezTo>
                    <a:pt x="467" y="1599"/>
                    <a:pt x="555" y="1526"/>
                    <a:pt x="633" y="1526"/>
                  </a:cubicBezTo>
                  <a:cubicBezTo>
                    <a:pt x="711" y="1526"/>
                    <a:pt x="799" y="1599"/>
                    <a:pt x="873" y="1599"/>
                  </a:cubicBezTo>
                  <a:cubicBezTo>
                    <a:pt x="882" y="1599"/>
                    <a:pt x="892" y="1598"/>
                    <a:pt x="901" y="1595"/>
                  </a:cubicBezTo>
                  <a:cubicBezTo>
                    <a:pt x="983" y="1567"/>
                    <a:pt x="1009" y="1431"/>
                    <a:pt x="1077" y="1380"/>
                  </a:cubicBezTo>
                  <a:cubicBezTo>
                    <a:pt x="1146" y="1331"/>
                    <a:pt x="1284" y="1347"/>
                    <a:pt x="1334" y="1280"/>
                  </a:cubicBezTo>
                  <a:cubicBezTo>
                    <a:pt x="1383" y="1210"/>
                    <a:pt x="1325" y="1085"/>
                    <a:pt x="1353" y="1005"/>
                  </a:cubicBezTo>
                  <a:cubicBezTo>
                    <a:pt x="1377" y="926"/>
                    <a:pt x="1500" y="858"/>
                    <a:pt x="1500" y="770"/>
                  </a:cubicBezTo>
                  <a:cubicBezTo>
                    <a:pt x="1500" y="682"/>
                    <a:pt x="1377" y="616"/>
                    <a:pt x="1353" y="537"/>
                  </a:cubicBezTo>
                  <a:cubicBezTo>
                    <a:pt x="1325" y="455"/>
                    <a:pt x="1384" y="330"/>
                    <a:pt x="1334" y="261"/>
                  </a:cubicBezTo>
                  <a:cubicBezTo>
                    <a:pt x="1284" y="192"/>
                    <a:pt x="1146" y="209"/>
                    <a:pt x="1077" y="159"/>
                  </a:cubicBezTo>
                  <a:cubicBezTo>
                    <a:pt x="1032" y="124"/>
                    <a:pt x="1005" y="52"/>
                    <a:pt x="967"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1"/>
            <p:cNvSpPr/>
            <p:nvPr/>
          </p:nvSpPr>
          <p:spPr>
            <a:xfrm>
              <a:off x="6822490" y="4226883"/>
              <a:ext cx="108460" cy="9835"/>
            </a:xfrm>
            <a:custGeom>
              <a:avLst/>
              <a:gdLst/>
              <a:ahLst/>
              <a:cxnLst/>
              <a:rect l="l" t="t" r="r" b="b"/>
              <a:pathLst>
                <a:path w="3055" h="277" extrusionOk="0">
                  <a:moveTo>
                    <a:pt x="140" y="1"/>
                  </a:moveTo>
                  <a:cubicBezTo>
                    <a:pt x="62" y="1"/>
                    <a:pt x="0" y="64"/>
                    <a:pt x="0" y="139"/>
                  </a:cubicBezTo>
                  <a:cubicBezTo>
                    <a:pt x="0" y="215"/>
                    <a:pt x="62" y="277"/>
                    <a:pt x="140" y="277"/>
                  </a:cubicBezTo>
                  <a:lnTo>
                    <a:pt x="2914" y="277"/>
                  </a:lnTo>
                  <a:cubicBezTo>
                    <a:pt x="2992" y="277"/>
                    <a:pt x="3054" y="215"/>
                    <a:pt x="3054" y="139"/>
                  </a:cubicBezTo>
                  <a:cubicBezTo>
                    <a:pt x="3054" y="61"/>
                    <a:pt x="2991" y="1"/>
                    <a:pt x="291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1"/>
            <p:cNvSpPr/>
            <p:nvPr/>
          </p:nvSpPr>
          <p:spPr>
            <a:xfrm>
              <a:off x="6822490" y="4204516"/>
              <a:ext cx="67419" cy="9906"/>
            </a:xfrm>
            <a:custGeom>
              <a:avLst/>
              <a:gdLst/>
              <a:ahLst/>
              <a:cxnLst/>
              <a:rect l="l" t="t" r="r" b="b"/>
              <a:pathLst>
                <a:path w="1899" h="279" extrusionOk="0">
                  <a:moveTo>
                    <a:pt x="140" y="0"/>
                  </a:moveTo>
                  <a:cubicBezTo>
                    <a:pt x="62" y="0"/>
                    <a:pt x="0" y="64"/>
                    <a:pt x="0" y="140"/>
                  </a:cubicBezTo>
                  <a:cubicBezTo>
                    <a:pt x="0" y="216"/>
                    <a:pt x="62" y="278"/>
                    <a:pt x="140" y="278"/>
                  </a:cubicBezTo>
                  <a:lnTo>
                    <a:pt x="1760" y="278"/>
                  </a:lnTo>
                  <a:cubicBezTo>
                    <a:pt x="1838" y="278"/>
                    <a:pt x="1899" y="215"/>
                    <a:pt x="1899" y="140"/>
                  </a:cubicBezTo>
                  <a:cubicBezTo>
                    <a:pt x="1899" y="62"/>
                    <a:pt x="1835" y="0"/>
                    <a:pt x="176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1"/>
            <p:cNvSpPr/>
            <p:nvPr/>
          </p:nvSpPr>
          <p:spPr>
            <a:xfrm>
              <a:off x="6782726" y="4278577"/>
              <a:ext cx="71928" cy="9906"/>
            </a:xfrm>
            <a:custGeom>
              <a:avLst/>
              <a:gdLst/>
              <a:ahLst/>
              <a:cxnLst/>
              <a:rect l="l" t="t" r="r" b="b"/>
              <a:pathLst>
                <a:path w="2026" h="279" extrusionOk="0">
                  <a:moveTo>
                    <a:pt x="139" y="1"/>
                  </a:moveTo>
                  <a:cubicBezTo>
                    <a:pt x="61" y="1"/>
                    <a:pt x="1" y="64"/>
                    <a:pt x="1" y="141"/>
                  </a:cubicBezTo>
                  <a:cubicBezTo>
                    <a:pt x="1" y="215"/>
                    <a:pt x="61" y="279"/>
                    <a:pt x="139" y="279"/>
                  </a:cubicBezTo>
                  <a:lnTo>
                    <a:pt x="1887" y="279"/>
                  </a:lnTo>
                  <a:cubicBezTo>
                    <a:pt x="1965" y="279"/>
                    <a:pt x="2026" y="215"/>
                    <a:pt x="2026" y="141"/>
                  </a:cubicBezTo>
                  <a:cubicBezTo>
                    <a:pt x="2026" y="64"/>
                    <a:pt x="1962" y="1"/>
                    <a:pt x="1887"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1"/>
            <p:cNvSpPr/>
            <p:nvPr/>
          </p:nvSpPr>
          <p:spPr>
            <a:xfrm>
              <a:off x="6742677" y="4278577"/>
              <a:ext cx="27124" cy="9906"/>
            </a:xfrm>
            <a:custGeom>
              <a:avLst/>
              <a:gdLst/>
              <a:ahLst/>
              <a:cxnLst/>
              <a:rect l="l" t="t" r="r" b="b"/>
              <a:pathLst>
                <a:path w="764" h="279" extrusionOk="0">
                  <a:moveTo>
                    <a:pt x="139" y="1"/>
                  </a:moveTo>
                  <a:cubicBezTo>
                    <a:pt x="61" y="1"/>
                    <a:pt x="1" y="64"/>
                    <a:pt x="1" y="141"/>
                  </a:cubicBezTo>
                  <a:cubicBezTo>
                    <a:pt x="1" y="215"/>
                    <a:pt x="61" y="279"/>
                    <a:pt x="139" y="279"/>
                  </a:cubicBezTo>
                  <a:lnTo>
                    <a:pt x="625" y="279"/>
                  </a:lnTo>
                  <a:cubicBezTo>
                    <a:pt x="701" y="279"/>
                    <a:pt x="763" y="215"/>
                    <a:pt x="763" y="141"/>
                  </a:cubicBezTo>
                  <a:cubicBezTo>
                    <a:pt x="763" y="64"/>
                    <a:pt x="700" y="1"/>
                    <a:pt x="62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1"/>
            <p:cNvSpPr/>
            <p:nvPr/>
          </p:nvSpPr>
          <p:spPr>
            <a:xfrm>
              <a:off x="6816916" y="4304495"/>
              <a:ext cx="37739" cy="9835"/>
            </a:xfrm>
            <a:custGeom>
              <a:avLst/>
              <a:gdLst/>
              <a:ahLst/>
              <a:cxnLst/>
              <a:rect l="l" t="t" r="r" b="b"/>
              <a:pathLst>
                <a:path w="1063" h="277" extrusionOk="0">
                  <a:moveTo>
                    <a:pt x="140" y="1"/>
                  </a:moveTo>
                  <a:cubicBezTo>
                    <a:pt x="62" y="1"/>
                    <a:pt x="1" y="62"/>
                    <a:pt x="1" y="139"/>
                  </a:cubicBezTo>
                  <a:cubicBezTo>
                    <a:pt x="1" y="216"/>
                    <a:pt x="64" y="277"/>
                    <a:pt x="140" y="277"/>
                  </a:cubicBezTo>
                  <a:lnTo>
                    <a:pt x="924" y="277"/>
                  </a:lnTo>
                  <a:cubicBezTo>
                    <a:pt x="1002" y="277"/>
                    <a:pt x="1063" y="214"/>
                    <a:pt x="1063" y="139"/>
                  </a:cubicBezTo>
                  <a:cubicBezTo>
                    <a:pt x="1063" y="62"/>
                    <a:pt x="1002" y="1"/>
                    <a:pt x="92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1"/>
            <p:cNvSpPr/>
            <p:nvPr/>
          </p:nvSpPr>
          <p:spPr>
            <a:xfrm>
              <a:off x="6742642" y="4304566"/>
              <a:ext cx="60958" cy="9835"/>
            </a:xfrm>
            <a:custGeom>
              <a:avLst/>
              <a:gdLst/>
              <a:ahLst/>
              <a:cxnLst/>
              <a:rect l="l" t="t" r="r" b="b"/>
              <a:pathLst>
                <a:path w="1717" h="277" extrusionOk="0">
                  <a:moveTo>
                    <a:pt x="140" y="0"/>
                  </a:moveTo>
                  <a:cubicBezTo>
                    <a:pt x="62" y="0"/>
                    <a:pt x="2" y="63"/>
                    <a:pt x="2" y="138"/>
                  </a:cubicBezTo>
                  <a:cubicBezTo>
                    <a:pt x="0" y="214"/>
                    <a:pt x="62" y="276"/>
                    <a:pt x="140" y="276"/>
                  </a:cubicBezTo>
                  <a:lnTo>
                    <a:pt x="1579" y="276"/>
                  </a:lnTo>
                  <a:cubicBezTo>
                    <a:pt x="1657" y="276"/>
                    <a:pt x="1717" y="214"/>
                    <a:pt x="1717" y="138"/>
                  </a:cubicBezTo>
                  <a:cubicBezTo>
                    <a:pt x="1717" y="60"/>
                    <a:pt x="1655" y="0"/>
                    <a:pt x="157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1"/>
            <p:cNvSpPr/>
            <p:nvPr/>
          </p:nvSpPr>
          <p:spPr>
            <a:xfrm>
              <a:off x="6742677" y="4330413"/>
              <a:ext cx="188270" cy="9870"/>
            </a:xfrm>
            <a:custGeom>
              <a:avLst/>
              <a:gdLst/>
              <a:ahLst/>
              <a:cxnLst/>
              <a:rect l="l" t="t" r="r" b="b"/>
              <a:pathLst>
                <a:path w="5303" h="278" extrusionOk="0">
                  <a:moveTo>
                    <a:pt x="139" y="0"/>
                  </a:moveTo>
                  <a:cubicBezTo>
                    <a:pt x="61" y="0"/>
                    <a:pt x="1" y="63"/>
                    <a:pt x="1" y="138"/>
                  </a:cubicBezTo>
                  <a:cubicBezTo>
                    <a:pt x="1" y="215"/>
                    <a:pt x="64" y="278"/>
                    <a:pt x="139" y="278"/>
                  </a:cubicBezTo>
                  <a:lnTo>
                    <a:pt x="5162" y="278"/>
                  </a:lnTo>
                  <a:cubicBezTo>
                    <a:pt x="5240" y="278"/>
                    <a:pt x="5302" y="215"/>
                    <a:pt x="5302" y="138"/>
                  </a:cubicBezTo>
                  <a:cubicBezTo>
                    <a:pt x="5302" y="63"/>
                    <a:pt x="5240" y="0"/>
                    <a:pt x="516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1"/>
            <p:cNvSpPr/>
            <p:nvPr/>
          </p:nvSpPr>
          <p:spPr>
            <a:xfrm>
              <a:off x="6863426" y="4356259"/>
              <a:ext cx="67526" cy="9906"/>
            </a:xfrm>
            <a:custGeom>
              <a:avLst/>
              <a:gdLst/>
              <a:ahLst/>
              <a:cxnLst/>
              <a:rect l="l" t="t" r="r" b="b"/>
              <a:pathLst>
                <a:path w="1902" h="279" extrusionOk="0">
                  <a:moveTo>
                    <a:pt x="140" y="0"/>
                  </a:moveTo>
                  <a:cubicBezTo>
                    <a:pt x="62" y="0"/>
                    <a:pt x="0" y="64"/>
                    <a:pt x="0" y="140"/>
                  </a:cubicBezTo>
                  <a:cubicBezTo>
                    <a:pt x="0" y="215"/>
                    <a:pt x="63" y="278"/>
                    <a:pt x="140" y="278"/>
                  </a:cubicBezTo>
                  <a:lnTo>
                    <a:pt x="1761" y="278"/>
                  </a:lnTo>
                  <a:cubicBezTo>
                    <a:pt x="1839" y="278"/>
                    <a:pt x="1901" y="215"/>
                    <a:pt x="1901" y="140"/>
                  </a:cubicBezTo>
                  <a:cubicBezTo>
                    <a:pt x="1901" y="64"/>
                    <a:pt x="1839" y="0"/>
                    <a:pt x="176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1"/>
            <p:cNvSpPr/>
            <p:nvPr/>
          </p:nvSpPr>
          <p:spPr>
            <a:xfrm>
              <a:off x="6742677" y="4356259"/>
              <a:ext cx="107786" cy="9906"/>
            </a:xfrm>
            <a:custGeom>
              <a:avLst/>
              <a:gdLst/>
              <a:ahLst/>
              <a:cxnLst/>
              <a:rect l="l" t="t" r="r" b="b"/>
              <a:pathLst>
                <a:path w="3036" h="279" extrusionOk="0">
                  <a:moveTo>
                    <a:pt x="139" y="0"/>
                  </a:moveTo>
                  <a:cubicBezTo>
                    <a:pt x="61" y="0"/>
                    <a:pt x="1" y="64"/>
                    <a:pt x="1" y="140"/>
                  </a:cubicBezTo>
                  <a:cubicBezTo>
                    <a:pt x="1" y="215"/>
                    <a:pt x="64" y="278"/>
                    <a:pt x="139" y="278"/>
                  </a:cubicBezTo>
                  <a:lnTo>
                    <a:pt x="2896" y="278"/>
                  </a:lnTo>
                  <a:cubicBezTo>
                    <a:pt x="2974" y="278"/>
                    <a:pt x="3036" y="215"/>
                    <a:pt x="3036" y="140"/>
                  </a:cubicBezTo>
                  <a:cubicBezTo>
                    <a:pt x="3036" y="64"/>
                    <a:pt x="2972" y="0"/>
                    <a:pt x="289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1"/>
            <p:cNvSpPr/>
            <p:nvPr/>
          </p:nvSpPr>
          <p:spPr>
            <a:xfrm>
              <a:off x="6742216" y="4380047"/>
              <a:ext cx="104271" cy="72963"/>
            </a:xfrm>
            <a:custGeom>
              <a:avLst/>
              <a:gdLst/>
              <a:ahLst/>
              <a:cxnLst/>
              <a:rect l="l" t="t" r="r" b="b"/>
              <a:pathLst>
                <a:path w="2937" h="2055" extrusionOk="0">
                  <a:moveTo>
                    <a:pt x="1080" y="279"/>
                  </a:moveTo>
                  <a:cubicBezTo>
                    <a:pt x="1103" y="279"/>
                    <a:pt x="1127" y="286"/>
                    <a:pt x="1149" y="305"/>
                  </a:cubicBezTo>
                  <a:cubicBezTo>
                    <a:pt x="1195" y="345"/>
                    <a:pt x="1221" y="438"/>
                    <a:pt x="1178" y="536"/>
                  </a:cubicBezTo>
                  <a:cubicBezTo>
                    <a:pt x="1093" y="722"/>
                    <a:pt x="933" y="854"/>
                    <a:pt x="746" y="952"/>
                  </a:cubicBezTo>
                  <a:cubicBezTo>
                    <a:pt x="771" y="687"/>
                    <a:pt x="850" y="392"/>
                    <a:pt x="979" y="313"/>
                  </a:cubicBezTo>
                  <a:cubicBezTo>
                    <a:pt x="1008" y="294"/>
                    <a:pt x="1044" y="279"/>
                    <a:pt x="1080" y="279"/>
                  </a:cubicBezTo>
                  <a:close/>
                  <a:moveTo>
                    <a:pt x="1085" y="1"/>
                  </a:moveTo>
                  <a:cubicBezTo>
                    <a:pt x="1003" y="1"/>
                    <a:pt x="917" y="26"/>
                    <a:pt x="835" y="76"/>
                  </a:cubicBezTo>
                  <a:cubicBezTo>
                    <a:pt x="706" y="155"/>
                    <a:pt x="607" y="309"/>
                    <a:pt x="542" y="533"/>
                  </a:cubicBezTo>
                  <a:cubicBezTo>
                    <a:pt x="487" y="725"/>
                    <a:pt x="470" y="915"/>
                    <a:pt x="466" y="1013"/>
                  </a:cubicBezTo>
                  <a:cubicBezTo>
                    <a:pt x="463" y="1033"/>
                    <a:pt x="463" y="1051"/>
                    <a:pt x="463" y="1072"/>
                  </a:cubicBezTo>
                  <a:cubicBezTo>
                    <a:pt x="376" y="1102"/>
                    <a:pt x="290" y="1126"/>
                    <a:pt x="208" y="1149"/>
                  </a:cubicBezTo>
                  <a:cubicBezTo>
                    <a:pt x="179" y="1156"/>
                    <a:pt x="150" y="1164"/>
                    <a:pt x="123" y="1169"/>
                  </a:cubicBezTo>
                  <a:cubicBezTo>
                    <a:pt x="48" y="1185"/>
                    <a:pt x="1" y="1259"/>
                    <a:pt x="17" y="1335"/>
                  </a:cubicBezTo>
                  <a:cubicBezTo>
                    <a:pt x="31" y="1399"/>
                    <a:pt x="89" y="1443"/>
                    <a:pt x="152" y="1443"/>
                  </a:cubicBezTo>
                  <a:cubicBezTo>
                    <a:pt x="162" y="1443"/>
                    <a:pt x="172" y="1442"/>
                    <a:pt x="182" y="1440"/>
                  </a:cubicBezTo>
                  <a:cubicBezTo>
                    <a:pt x="214" y="1434"/>
                    <a:pt x="245" y="1426"/>
                    <a:pt x="278" y="1417"/>
                  </a:cubicBezTo>
                  <a:cubicBezTo>
                    <a:pt x="340" y="1401"/>
                    <a:pt x="409" y="1381"/>
                    <a:pt x="480" y="1358"/>
                  </a:cubicBezTo>
                  <a:cubicBezTo>
                    <a:pt x="520" y="1617"/>
                    <a:pt x="621" y="1748"/>
                    <a:pt x="674" y="1800"/>
                  </a:cubicBezTo>
                  <a:cubicBezTo>
                    <a:pt x="763" y="1890"/>
                    <a:pt x="880" y="1936"/>
                    <a:pt x="1011" y="1936"/>
                  </a:cubicBezTo>
                  <a:cubicBezTo>
                    <a:pt x="1023" y="1936"/>
                    <a:pt x="1034" y="1936"/>
                    <a:pt x="1045" y="1935"/>
                  </a:cubicBezTo>
                  <a:cubicBezTo>
                    <a:pt x="1122" y="1932"/>
                    <a:pt x="1194" y="1902"/>
                    <a:pt x="1258" y="1857"/>
                  </a:cubicBezTo>
                  <a:cubicBezTo>
                    <a:pt x="1266" y="1870"/>
                    <a:pt x="1274" y="1882"/>
                    <a:pt x="1283" y="1893"/>
                  </a:cubicBezTo>
                  <a:cubicBezTo>
                    <a:pt x="1341" y="1959"/>
                    <a:pt x="1418" y="1996"/>
                    <a:pt x="1500" y="1996"/>
                  </a:cubicBezTo>
                  <a:cubicBezTo>
                    <a:pt x="1506" y="1996"/>
                    <a:pt x="1512" y="1996"/>
                    <a:pt x="1517" y="1995"/>
                  </a:cubicBezTo>
                  <a:cubicBezTo>
                    <a:pt x="1611" y="1990"/>
                    <a:pt x="1684" y="1946"/>
                    <a:pt x="1742" y="1893"/>
                  </a:cubicBezTo>
                  <a:cubicBezTo>
                    <a:pt x="1746" y="1899"/>
                    <a:pt x="1749" y="1905"/>
                    <a:pt x="1755" y="1908"/>
                  </a:cubicBezTo>
                  <a:cubicBezTo>
                    <a:pt x="1801" y="1961"/>
                    <a:pt x="1866" y="1990"/>
                    <a:pt x="1935" y="1990"/>
                  </a:cubicBezTo>
                  <a:lnTo>
                    <a:pt x="1936" y="1990"/>
                  </a:lnTo>
                  <a:cubicBezTo>
                    <a:pt x="2010" y="1990"/>
                    <a:pt x="2080" y="1959"/>
                    <a:pt x="2149" y="1902"/>
                  </a:cubicBezTo>
                  <a:cubicBezTo>
                    <a:pt x="2153" y="1908"/>
                    <a:pt x="2161" y="1918"/>
                    <a:pt x="2168" y="1925"/>
                  </a:cubicBezTo>
                  <a:cubicBezTo>
                    <a:pt x="2240" y="2007"/>
                    <a:pt x="2355" y="2054"/>
                    <a:pt x="2482" y="2054"/>
                  </a:cubicBezTo>
                  <a:lnTo>
                    <a:pt x="2483" y="2054"/>
                  </a:lnTo>
                  <a:cubicBezTo>
                    <a:pt x="2607" y="2054"/>
                    <a:pt x="2719" y="2007"/>
                    <a:pt x="2791" y="1928"/>
                  </a:cubicBezTo>
                  <a:cubicBezTo>
                    <a:pt x="2854" y="1856"/>
                    <a:pt x="2897" y="1767"/>
                    <a:pt x="2920" y="1659"/>
                  </a:cubicBezTo>
                  <a:cubicBezTo>
                    <a:pt x="2936" y="1587"/>
                    <a:pt x="2890" y="1513"/>
                    <a:pt x="2814" y="1496"/>
                  </a:cubicBezTo>
                  <a:cubicBezTo>
                    <a:pt x="2804" y="1494"/>
                    <a:pt x="2795" y="1493"/>
                    <a:pt x="2785" y="1493"/>
                  </a:cubicBezTo>
                  <a:cubicBezTo>
                    <a:pt x="2721" y="1493"/>
                    <a:pt x="2662" y="1537"/>
                    <a:pt x="2649" y="1603"/>
                  </a:cubicBezTo>
                  <a:cubicBezTo>
                    <a:pt x="2636" y="1662"/>
                    <a:pt x="2613" y="1712"/>
                    <a:pt x="2581" y="1748"/>
                  </a:cubicBezTo>
                  <a:cubicBezTo>
                    <a:pt x="2566" y="1764"/>
                    <a:pt x="2531" y="1781"/>
                    <a:pt x="2482" y="1781"/>
                  </a:cubicBezTo>
                  <a:cubicBezTo>
                    <a:pt x="2431" y="1781"/>
                    <a:pt x="2391" y="1762"/>
                    <a:pt x="2377" y="1745"/>
                  </a:cubicBezTo>
                  <a:cubicBezTo>
                    <a:pt x="2339" y="1702"/>
                    <a:pt x="2358" y="1628"/>
                    <a:pt x="2395" y="1529"/>
                  </a:cubicBezTo>
                  <a:cubicBezTo>
                    <a:pt x="2410" y="1496"/>
                    <a:pt x="2420" y="1464"/>
                    <a:pt x="2433" y="1434"/>
                  </a:cubicBezTo>
                  <a:lnTo>
                    <a:pt x="2433" y="1431"/>
                  </a:lnTo>
                  <a:cubicBezTo>
                    <a:pt x="2460" y="1359"/>
                    <a:pt x="2425" y="1279"/>
                    <a:pt x="2354" y="1251"/>
                  </a:cubicBezTo>
                  <a:cubicBezTo>
                    <a:pt x="2337" y="1245"/>
                    <a:pt x="2320" y="1242"/>
                    <a:pt x="2303" y="1242"/>
                  </a:cubicBezTo>
                  <a:cubicBezTo>
                    <a:pt x="2247" y="1242"/>
                    <a:pt x="2195" y="1275"/>
                    <a:pt x="2174" y="1331"/>
                  </a:cubicBezTo>
                  <a:cubicBezTo>
                    <a:pt x="2168" y="1345"/>
                    <a:pt x="2164" y="1358"/>
                    <a:pt x="2158" y="1372"/>
                  </a:cubicBezTo>
                  <a:cubicBezTo>
                    <a:pt x="2151" y="1388"/>
                    <a:pt x="2143" y="1407"/>
                    <a:pt x="2136" y="1426"/>
                  </a:cubicBezTo>
                  <a:cubicBezTo>
                    <a:pt x="2096" y="1523"/>
                    <a:pt x="2048" y="1618"/>
                    <a:pt x="1976" y="1685"/>
                  </a:cubicBezTo>
                  <a:cubicBezTo>
                    <a:pt x="1966" y="1692"/>
                    <a:pt x="1959" y="1699"/>
                    <a:pt x="1955" y="1703"/>
                  </a:cubicBezTo>
                  <a:cubicBezTo>
                    <a:pt x="1951" y="1689"/>
                    <a:pt x="1951" y="1670"/>
                    <a:pt x="1952" y="1654"/>
                  </a:cubicBezTo>
                  <a:cubicBezTo>
                    <a:pt x="1956" y="1624"/>
                    <a:pt x="1965" y="1591"/>
                    <a:pt x="1978" y="1559"/>
                  </a:cubicBezTo>
                  <a:cubicBezTo>
                    <a:pt x="1998" y="1515"/>
                    <a:pt x="2015" y="1466"/>
                    <a:pt x="2034" y="1411"/>
                  </a:cubicBezTo>
                  <a:cubicBezTo>
                    <a:pt x="2057" y="1339"/>
                    <a:pt x="2020" y="1260"/>
                    <a:pt x="1945" y="1236"/>
                  </a:cubicBezTo>
                  <a:cubicBezTo>
                    <a:pt x="1930" y="1230"/>
                    <a:pt x="1915" y="1228"/>
                    <a:pt x="1900" y="1228"/>
                  </a:cubicBezTo>
                  <a:cubicBezTo>
                    <a:pt x="1843" y="1228"/>
                    <a:pt x="1789" y="1265"/>
                    <a:pt x="1769" y="1323"/>
                  </a:cubicBezTo>
                  <a:cubicBezTo>
                    <a:pt x="1761" y="1349"/>
                    <a:pt x="1751" y="1374"/>
                    <a:pt x="1740" y="1401"/>
                  </a:cubicBezTo>
                  <a:cubicBezTo>
                    <a:pt x="1733" y="1418"/>
                    <a:pt x="1726" y="1436"/>
                    <a:pt x="1719" y="1454"/>
                  </a:cubicBezTo>
                  <a:cubicBezTo>
                    <a:pt x="1693" y="1512"/>
                    <a:pt x="1667" y="1559"/>
                    <a:pt x="1635" y="1598"/>
                  </a:cubicBezTo>
                  <a:cubicBezTo>
                    <a:pt x="1599" y="1647"/>
                    <a:pt x="1545" y="1719"/>
                    <a:pt x="1502" y="1721"/>
                  </a:cubicBezTo>
                  <a:lnTo>
                    <a:pt x="1496" y="1716"/>
                  </a:lnTo>
                  <a:cubicBezTo>
                    <a:pt x="1492" y="1706"/>
                    <a:pt x="1489" y="1677"/>
                    <a:pt x="1499" y="1640"/>
                  </a:cubicBezTo>
                  <a:cubicBezTo>
                    <a:pt x="1510" y="1598"/>
                    <a:pt x="1532" y="1555"/>
                    <a:pt x="1553" y="1515"/>
                  </a:cubicBezTo>
                  <a:cubicBezTo>
                    <a:pt x="1589" y="1446"/>
                    <a:pt x="1562" y="1361"/>
                    <a:pt x="1494" y="1328"/>
                  </a:cubicBezTo>
                  <a:cubicBezTo>
                    <a:pt x="1473" y="1317"/>
                    <a:pt x="1451" y="1311"/>
                    <a:pt x="1429" y="1311"/>
                  </a:cubicBezTo>
                  <a:cubicBezTo>
                    <a:pt x="1378" y="1311"/>
                    <a:pt x="1330" y="1339"/>
                    <a:pt x="1307" y="1387"/>
                  </a:cubicBezTo>
                  <a:cubicBezTo>
                    <a:pt x="1233" y="1531"/>
                    <a:pt x="1106" y="1656"/>
                    <a:pt x="1031" y="1660"/>
                  </a:cubicBezTo>
                  <a:cubicBezTo>
                    <a:pt x="1026" y="1660"/>
                    <a:pt x="1021" y="1660"/>
                    <a:pt x="1016" y="1660"/>
                  </a:cubicBezTo>
                  <a:cubicBezTo>
                    <a:pt x="956" y="1660"/>
                    <a:pt x="910" y="1644"/>
                    <a:pt x="871" y="1605"/>
                  </a:cubicBezTo>
                  <a:cubicBezTo>
                    <a:pt x="799" y="1533"/>
                    <a:pt x="762" y="1401"/>
                    <a:pt x="748" y="1259"/>
                  </a:cubicBezTo>
                  <a:cubicBezTo>
                    <a:pt x="1028" y="1135"/>
                    <a:pt x="1297" y="949"/>
                    <a:pt x="1433" y="651"/>
                  </a:cubicBezTo>
                  <a:cubicBezTo>
                    <a:pt x="1523" y="453"/>
                    <a:pt x="1481" y="224"/>
                    <a:pt x="1336" y="94"/>
                  </a:cubicBezTo>
                  <a:cubicBezTo>
                    <a:pt x="1265" y="32"/>
                    <a:pt x="1177" y="1"/>
                    <a:pt x="108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2266;p51"/>
          <p:cNvGrpSpPr/>
          <p:nvPr/>
        </p:nvGrpSpPr>
        <p:grpSpPr>
          <a:xfrm>
            <a:off x="3363849" y="2958021"/>
            <a:ext cx="327024" cy="279700"/>
            <a:chOff x="6674262" y="2854696"/>
            <a:chExt cx="327024" cy="279700"/>
          </a:xfrm>
        </p:grpSpPr>
        <p:sp>
          <p:nvSpPr>
            <p:cNvPr id="2267" name="Google Shape;2267;p51"/>
            <p:cNvSpPr/>
            <p:nvPr/>
          </p:nvSpPr>
          <p:spPr>
            <a:xfrm>
              <a:off x="6806513" y="3066903"/>
              <a:ext cx="62449" cy="40618"/>
            </a:xfrm>
            <a:custGeom>
              <a:avLst/>
              <a:gdLst/>
              <a:ahLst/>
              <a:cxnLst/>
              <a:rect l="l" t="t" r="r" b="b"/>
              <a:pathLst>
                <a:path w="1759" h="1144" extrusionOk="0">
                  <a:moveTo>
                    <a:pt x="148" y="1"/>
                  </a:moveTo>
                  <a:cubicBezTo>
                    <a:pt x="148" y="1"/>
                    <a:pt x="98" y="741"/>
                    <a:pt x="0" y="1144"/>
                  </a:cubicBezTo>
                  <a:lnTo>
                    <a:pt x="1759" y="1144"/>
                  </a:lnTo>
                  <a:cubicBezTo>
                    <a:pt x="1662" y="742"/>
                    <a:pt x="1612" y="1"/>
                    <a:pt x="1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1"/>
            <p:cNvSpPr/>
            <p:nvPr/>
          </p:nvSpPr>
          <p:spPr>
            <a:xfrm>
              <a:off x="6849757" y="3066903"/>
              <a:ext cx="19242" cy="40618"/>
            </a:xfrm>
            <a:custGeom>
              <a:avLst/>
              <a:gdLst/>
              <a:ahLst/>
              <a:cxnLst/>
              <a:rect l="l" t="t" r="r" b="b"/>
              <a:pathLst>
                <a:path w="542" h="1144" extrusionOk="0">
                  <a:moveTo>
                    <a:pt x="1" y="1"/>
                  </a:moveTo>
                  <a:cubicBezTo>
                    <a:pt x="1" y="1"/>
                    <a:pt x="51" y="741"/>
                    <a:pt x="151" y="1144"/>
                  </a:cubicBezTo>
                  <a:lnTo>
                    <a:pt x="542" y="1144"/>
                  </a:lnTo>
                  <a:cubicBezTo>
                    <a:pt x="444" y="741"/>
                    <a:pt x="394" y="1"/>
                    <a:pt x="39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1"/>
            <p:cNvSpPr/>
            <p:nvPr/>
          </p:nvSpPr>
          <p:spPr>
            <a:xfrm>
              <a:off x="6674262" y="2854696"/>
              <a:ext cx="327014" cy="213598"/>
            </a:xfrm>
            <a:custGeom>
              <a:avLst/>
              <a:gdLst/>
              <a:ahLst/>
              <a:cxnLst/>
              <a:rect l="l" t="t" r="r" b="b"/>
              <a:pathLst>
                <a:path w="9211" h="6016" extrusionOk="0">
                  <a:moveTo>
                    <a:pt x="339" y="0"/>
                  </a:moveTo>
                  <a:cubicBezTo>
                    <a:pt x="152" y="0"/>
                    <a:pt x="1" y="151"/>
                    <a:pt x="1" y="338"/>
                  </a:cubicBezTo>
                  <a:lnTo>
                    <a:pt x="1" y="5677"/>
                  </a:lnTo>
                  <a:cubicBezTo>
                    <a:pt x="1" y="5864"/>
                    <a:pt x="152" y="6015"/>
                    <a:pt x="339" y="6015"/>
                  </a:cubicBezTo>
                  <a:lnTo>
                    <a:pt x="8872" y="6015"/>
                  </a:lnTo>
                  <a:cubicBezTo>
                    <a:pt x="9059" y="6015"/>
                    <a:pt x="9211" y="5864"/>
                    <a:pt x="9211" y="5677"/>
                  </a:cubicBezTo>
                  <a:lnTo>
                    <a:pt x="9211" y="338"/>
                  </a:lnTo>
                  <a:cubicBezTo>
                    <a:pt x="9211" y="151"/>
                    <a:pt x="9059" y="0"/>
                    <a:pt x="8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1"/>
            <p:cNvSpPr/>
            <p:nvPr/>
          </p:nvSpPr>
          <p:spPr>
            <a:xfrm>
              <a:off x="6976114" y="2854696"/>
              <a:ext cx="25171" cy="213598"/>
            </a:xfrm>
            <a:custGeom>
              <a:avLst/>
              <a:gdLst/>
              <a:ahLst/>
              <a:cxnLst/>
              <a:rect l="l" t="t" r="r" b="b"/>
              <a:pathLst>
                <a:path w="709" h="6016" extrusionOk="0">
                  <a:moveTo>
                    <a:pt x="1" y="0"/>
                  </a:moveTo>
                  <a:cubicBezTo>
                    <a:pt x="188" y="0"/>
                    <a:pt x="339" y="151"/>
                    <a:pt x="339" y="338"/>
                  </a:cubicBezTo>
                  <a:lnTo>
                    <a:pt x="339" y="5677"/>
                  </a:lnTo>
                  <a:cubicBezTo>
                    <a:pt x="339" y="5864"/>
                    <a:pt x="188" y="6015"/>
                    <a:pt x="1" y="6015"/>
                  </a:cubicBezTo>
                  <a:lnTo>
                    <a:pt x="370" y="6015"/>
                  </a:lnTo>
                  <a:cubicBezTo>
                    <a:pt x="557" y="6015"/>
                    <a:pt x="709" y="5864"/>
                    <a:pt x="709" y="5677"/>
                  </a:cubicBezTo>
                  <a:lnTo>
                    <a:pt x="709" y="338"/>
                  </a:lnTo>
                  <a:cubicBezTo>
                    <a:pt x="709" y="151"/>
                    <a:pt x="557" y="0"/>
                    <a:pt x="37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1"/>
            <p:cNvSpPr/>
            <p:nvPr/>
          </p:nvSpPr>
          <p:spPr>
            <a:xfrm>
              <a:off x="6674262" y="3033210"/>
              <a:ext cx="327014" cy="35079"/>
            </a:xfrm>
            <a:custGeom>
              <a:avLst/>
              <a:gdLst/>
              <a:ahLst/>
              <a:cxnLst/>
              <a:rect l="l" t="t" r="r" b="b"/>
              <a:pathLst>
                <a:path w="9211" h="988" extrusionOk="0">
                  <a:moveTo>
                    <a:pt x="1" y="0"/>
                  </a:moveTo>
                  <a:lnTo>
                    <a:pt x="1" y="649"/>
                  </a:lnTo>
                  <a:cubicBezTo>
                    <a:pt x="1" y="836"/>
                    <a:pt x="152" y="987"/>
                    <a:pt x="339" y="987"/>
                  </a:cubicBezTo>
                  <a:lnTo>
                    <a:pt x="8872" y="987"/>
                  </a:lnTo>
                  <a:cubicBezTo>
                    <a:pt x="9059" y="987"/>
                    <a:pt x="9211" y="836"/>
                    <a:pt x="9211" y="649"/>
                  </a:cubicBezTo>
                  <a:lnTo>
                    <a:pt x="92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1"/>
            <p:cNvSpPr/>
            <p:nvPr/>
          </p:nvSpPr>
          <p:spPr>
            <a:xfrm>
              <a:off x="6976114" y="3033210"/>
              <a:ext cx="25171" cy="35008"/>
            </a:xfrm>
            <a:custGeom>
              <a:avLst/>
              <a:gdLst/>
              <a:ahLst/>
              <a:cxnLst/>
              <a:rect l="l" t="t" r="r" b="b"/>
              <a:pathLst>
                <a:path w="709" h="986" extrusionOk="0">
                  <a:moveTo>
                    <a:pt x="339" y="0"/>
                  </a:moveTo>
                  <a:lnTo>
                    <a:pt x="339" y="648"/>
                  </a:lnTo>
                  <a:cubicBezTo>
                    <a:pt x="339" y="835"/>
                    <a:pt x="188" y="986"/>
                    <a:pt x="1" y="986"/>
                  </a:cubicBezTo>
                  <a:lnTo>
                    <a:pt x="370" y="986"/>
                  </a:lnTo>
                  <a:cubicBezTo>
                    <a:pt x="557" y="986"/>
                    <a:pt x="709" y="835"/>
                    <a:pt x="709" y="648"/>
                  </a:cubicBezTo>
                  <a:lnTo>
                    <a:pt x="709"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1"/>
            <p:cNvSpPr/>
            <p:nvPr/>
          </p:nvSpPr>
          <p:spPr>
            <a:xfrm>
              <a:off x="6674262" y="2854696"/>
              <a:ext cx="100224" cy="178555"/>
            </a:xfrm>
            <a:custGeom>
              <a:avLst/>
              <a:gdLst/>
              <a:ahLst/>
              <a:cxnLst/>
              <a:rect l="l" t="t" r="r" b="b"/>
              <a:pathLst>
                <a:path w="2823" h="5029" extrusionOk="0">
                  <a:moveTo>
                    <a:pt x="339" y="0"/>
                  </a:moveTo>
                  <a:cubicBezTo>
                    <a:pt x="152" y="0"/>
                    <a:pt x="1" y="151"/>
                    <a:pt x="1" y="338"/>
                  </a:cubicBezTo>
                  <a:lnTo>
                    <a:pt x="1" y="5028"/>
                  </a:lnTo>
                  <a:lnTo>
                    <a:pt x="2823" y="5028"/>
                  </a:lnTo>
                  <a:lnTo>
                    <a:pt x="28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1"/>
            <p:cNvSpPr/>
            <p:nvPr/>
          </p:nvSpPr>
          <p:spPr>
            <a:xfrm>
              <a:off x="6761068" y="2854696"/>
              <a:ext cx="13420" cy="178555"/>
            </a:xfrm>
            <a:custGeom>
              <a:avLst/>
              <a:gdLst/>
              <a:ahLst/>
              <a:cxnLst/>
              <a:rect l="l" t="t" r="r" b="b"/>
              <a:pathLst>
                <a:path w="378" h="5029" extrusionOk="0">
                  <a:moveTo>
                    <a:pt x="1" y="0"/>
                  </a:moveTo>
                  <a:lnTo>
                    <a:pt x="1" y="5028"/>
                  </a:lnTo>
                  <a:lnTo>
                    <a:pt x="378" y="5028"/>
                  </a:lnTo>
                  <a:lnTo>
                    <a:pt x="378"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1"/>
            <p:cNvSpPr/>
            <p:nvPr/>
          </p:nvSpPr>
          <p:spPr>
            <a:xfrm>
              <a:off x="6690310" y="2872981"/>
              <a:ext cx="17148" cy="9835"/>
            </a:xfrm>
            <a:custGeom>
              <a:avLst/>
              <a:gdLst/>
              <a:ahLst/>
              <a:cxnLst/>
              <a:rect l="l" t="t" r="r" b="b"/>
              <a:pathLst>
                <a:path w="483" h="277" extrusionOk="0">
                  <a:moveTo>
                    <a:pt x="139" y="0"/>
                  </a:moveTo>
                  <a:cubicBezTo>
                    <a:pt x="64" y="0"/>
                    <a:pt x="1" y="61"/>
                    <a:pt x="1" y="139"/>
                  </a:cubicBezTo>
                  <a:cubicBezTo>
                    <a:pt x="1" y="215"/>
                    <a:pt x="61" y="277"/>
                    <a:pt x="139" y="277"/>
                  </a:cubicBezTo>
                  <a:lnTo>
                    <a:pt x="345" y="277"/>
                  </a:lnTo>
                  <a:cubicBezTo>
                    <a:pt x="419" y="277"/>
                    <a:pt x="483" y="216"/>
                    <a:pt x="483" y="139"/>
                  </a:cubicBezTo>
                  <a:cubicBezTo>
                    <a:pt x="483" y="64"/>
                    <a:pt x="421" y="0"/>
                    <a:pt x="345"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1"/>
            <p:cNvSpPr/>
            <p:nvPr/>
          </p:nvSpPr>
          <p:spPr>
            <a:xfrm>
              <a:off x="6713955" y="2872981"/>
              <a:ext cx="44556" cy="9835"/>
            </a:xfrm>
            <a:custGeom>
              <a:avLst/>
              <a:gdLst/>
              <a:ahLst/>
              <a:cxnLst/>
              <a:rect l="l" t="t" r="r" b="b"/>
              <a:pathLst>
                <a:path w="1255" h="277" extrusionOk="0">
                  <a:moveTo>
                    <a:pt x="141" y="0"/>
                  </a:moveTo>
                  <a:cubicBezTo>
                    <a:pt x="64" y="0"/>
                    <a:pt x="1" y="61"/>
                    <a:pt x="1" y="139"/>
                  </a:cubicBezTo>
                  <a:cubicBezTo>
                    <a:pt x="1" y="215"/>
                    <a:pt x="63" y="277"/>
                    <a:pt x="141" y="277"/>
                  </a:cubicBezTo>
                  <a:lnTo>
                    <a:pt x="1115" y="277"/>
                  </a:lnTo>
                  <a:cubicBezTo>
                    <a:pt x="1191" y="277"/>
                    <a:pt x="1254" y="216"/>
                    <a:pt x="1254" y="139"/>
                  </a:cubicBezTo>
                  <a:cubicBezTo>
                    <a:pt x="1254" y="64"/>
                    <a:pt x="1192" y="0"/>
                    <a:pt x="1115"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1"/>
            <p:cNvSpPr/>
            <p:nvPr/>
          </p:nvSpPr>
          <p:spPr>
            <a:xfrm>
              <a:off x="6699363" y="2899396"/>
              <a:ext cx="17148" cy="9906"/>
            </a:xfrm>
            <a:custGeom>
              <a:avLst/>
              <a:gdLst/>
              <a:ahLst/>
              <a:cxnLst/>
              <a:rect l="l" t="t" r="r" b="b"/>
              <a:pathLst>
                <a:path w="483" h="279" extrusionOk="0">
                  <a:moveTo>
                    <a:pt x="140" y="0"/>
                  </a:moveTo>
                  <a:cubicBezTo>
                    <a:pt x="64" y="0"/>
                    <a:pt x="0" y="64"/>
                    <a:pt x="0" y="140"/>
                  </a:cubicBezTo>
                  <a:cubicBezTo>
                    <a:pt x="0" y="215"/>
                    <a:pt x="62" y="278"/>
                    <a:pt x="140" y="278"/>
                  </a:cubicBezTo>
                  <a:lnTo>
                    <a:pt x="344" y="278"/>
                  </a:lnTo>
                  <a:cubicBezTo>
                    <a:pt x="422" y="278"/>
                    <a:pt x="482" y="215"/>
                    <a:pt x="482" y="140"/>
                  </a:cubicBezTo>
                  <a:cubicBezTo>
                    <a:pt x="482" y="64"/>
                    <a:pt x="422" y="0"/>
                    <a:pt x="344"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1"/>
            <p:cNvSpPr/>
            <p:nvPr/>
          </p:nvSpPr>
          <p:spPr>
            <a:xfrm>
              <a:off x="6723079" y="2899396"/>
              <a:ext cx="35431" cy="9906"/>
            </a:xfrm>
            <a:custGeom>
              <a:avLst/>
              <a:gdLst/>
              <a:ahLst/>
              <a:cxnLst/>
              <a:rect l="l" t="t" r="r" b="b"/>
              <a:pathLst>
                <a:path w="998" h="279" extrusionOk="0">
                  <a:moveTo>
                    <a:pt x="138" y="0"/>
                  </a:moveTo>
                  <a:cubicBezTo>
                    <a:pt x="63" y="0"/>
                    <a:pt x="0" y="64"/>
                    <a:pt x="0" y="140"/>
                  </a:cubicBezTo>
                  <a:cubicBezTo>
                    <a:pt x="0" y="215"/>
                    <a:pt x="62" y="278"/>
                    <a:pt x="138" y="278"/>
                  </a:cubicBezTo>
                  <a:lnTo>
                    <a:pt x="858" y="278"/>
                  </a:lnTo>
                  <a:cubicBezTo>
                    <a:pt x="934" y="278"/>
                    <a:pt x="997" y="215"/>
                    <a:pt x="997" y="140"/>
                  </a:cubicBezTo>
                  <a:cubicBezTo>
                    <a:pt x="997" y="64"/>
                    <a:pt x="935" y="0"/>
                    <a:pt x="85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1"/>
            <p:cNvSpPr/>
            <p:nvPr/>
          </p:nvSpPr>
          <p:spPr>
            <a:xfrm>
              <a:off x="6690310" y="2925846"/>
              <a:ext cx="17148" cy="9870"/>
            </a:xfrm>
            <a:custGeom>
              <a:avLst/>
              <a:gdLst/>
              <a:ahLst/>
              <a:cxnLst/>
              <a:rect l="l" t="t" r="r" b="b"/>
              <a:pathLst>
                <a:path w="483" h="278" extrusionOk="0">
                  <a:moveTo>
                    <a:pt x="139" y="1"/>
                  </a:moveTo>
                  <a:cubicBezTo>
                    <a:pt x="64" y="1"/>
                    <a:pt x="1" y="64"/>
                    <a:pt x="1" y="139"/>
                  </a:cubicBezTo>
                  <a:cubicBezTo>
                    <a:pt x="1" y="215"/>
                    <a:pt x="61" y="277"/>
                    <a:pt x="139" y="277"/>
                  </a:cubicBezTo>
                  <a:lnTo>
                    <a:pt x="345" y="277"/>
                  </a:lnTo>
                  <a:cubicBezTo>
                    <a:pt x="419" y="277"/>
                    <a:pt x="483" y="215"/>
                    <a:pt x="483" y="139"/>
                  </a:cubicBezTo>
                  <a:cubicBezTo>
                    <a:pt x="483" y="64"/>
                    <a:pt x="421" y="1"/>
                    <a:pt x="34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1"/>
            <p:cNvSpPr/>
            <p:nvPr/>
          </p:nvSpPr>
          <p:spPr>
            <a:xfrm>
              <a:off x="6713955" y="2925846"/>
              <a:ext cx="44556" cy="9870"/>
            </a:xfrm>
            <a:custGeom>
              <a:avLst/>
              <a:gdLst/>
              <a:ahLst/>
              <a:cxnLst/>
              <a:rect l="l" t="t" r="r" b="b"/>
              <a:pathLst>
                <a:path w="1255" h="278" extrusionOk="0">
                  <a:moveTo>
                    <a:pt x="141" y="1"/>
                  </a:moveTo>
                  <a:cubicBezTo>
                    <a:pt x="64" y="1"/>
                    <a:pt x="1" y="64"/>
                    <a:pt x="1" y="139"/>
                  </a:cubicBezTo>
                  <a:cubicBezTo>
                    <a:pt x="1" y="215"/>
                    <a:pt x="63" y="277"/>
                    <a:pt x="141" y="277"/>
                  </a:cubicBezTo>
                  <a:lnTo>
                    <a:pt x="1115" y="277"/>
                  </a:lnTo>
                  <a:cubicBezTo>
                    <a:pt x="1191" y="277"/>
                    <a:pt x="1254" y="215"/>
                    <a:pt x="1254" y="139"/>
                  </a:cubicBezTo>
                  <a:cubicBezTo>
                    <a:pt x="1254" y="64"/>
                    <a:pt x="1192" y="1"/>
                    <a:pt x="111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1"/>
            <p:cNvSpPr/>
            <p:nvPr/>
          </p:nvSpPr>
          <p:spPr>
            <a:xfrm>
              <a:off x="6699363" y="2952261"/>
              <a:ext cx="17148" cy="9906"/>
            </a:xfrm>
            <a:custGeom>
              <a:avLst/>
              <a:gdLst/>
              <a:ahLst/>
              <a:cxnLst/>
              <a:rect l="l" t="t" r="r" b="b"/>
              <a:pathLst>
                <a:path w="483" h="279" extrusionOk="0">
                  <a:moveTo>
                    <a:pt x="140" y="1"/>
                  </a:moveTo>
                  <a:cubicBezTo>
                    <a:pt x="64" y="1"/>
                    <a:pt x="0" y="64"/>
                    <a:pt x="0" y="140"/>
                  </a:cubicBezTo>
                  <a:cubicBezTo>
                    <a:pt x="0" y="215"/>
                    <a:pt x="62" y="279"/>
                    <a:pt x="140" y="279"/>
                  </a:cubicBezTo>
                  <a:lnTo>
                    <a:pt x="344" y="279"/>
                  </a:lnTo>
                  <a:cubicBezTo>
                    <a:pt x="422" y="279"/>
                    <a:pt x="482" y="215"/>
                    <a:pt x="482" y="140"/>
                  </a:cubicBezTo>
                  <a:cubicBezTo>
                    <a:pt x="482" y="64"/>
                    <a:pt x="422" y="1"/>
                    <a:pt x="34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1"/>
            <p:cNvSpPr/>
            <p:nvPr/>
          </p:nvSpPr>
          <p:spPr>
            <a:xfrm>
              <a:off x="6723079" y="2952261"/>
              <a:ext cx="35431" cy="9906"/>
            </a:xfrm>
            <a:custGeom>
              <a:avLst/>
              <a:gdLst/>
              <a:ahLst/>
              <a:cxnLst/>
              <a:rect l="l" t="t" r="r" b="b"/>
              <a:pathLst>
                <a:path w="998" h="279" extrusionOk="0">
                  <a:moveTo>
                    <a:pt x="138" y="1"/>
                  </a:moveTo>
                  <a:cubicBezTo>
                    <a:pt x="63" y="1"/>
                    <a:pt x="0" y="64"/>
                    <a:pt x="0" y="140"/>
                  </a:cubicBezTo>
                  <a:cubicBezTo>
                    <a:pt x="0" y="215"/>
                    <a:pt x="62" y="279"/>
                    <a:pt x="138" y="279"/>
                  </a:cubicBezTo>
                  <a:lnTo>
                    <a:pt x="858" y="279"/>
                  </a:lnTo>
                  <a:cubicBezTo>
                    <a:pt x="934" y="279"/>
                    <a:pt x="997" y="215"/>
                    <a:pt x="997" y="140"/>
                  </a:cubicBezTo>
                  <a:cubicBezTo>
                    <a:pt x="997" y="64"/>
                    <a:pt x="935" y="1"/>
                    <a:pt x="85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1"/>
            <p:cNvSpPr/>
            <p:nvPr/>
          </p:nvSpPr>
          <p:spPr>
            <a:xfrm>
              <a:off x="6690310" y="2978747"/>
              <a:ext cx="17148" cy="9835"/>
            </a:xfrm>
            <a:custGeom>
              <a:avLst/>
              <a:gdLst/>
              <a:ahLst/>
              <a:cxnLst/>
              <a:rect l="l" t="t" r="r" b="b"/>
              <a:pathLst>
                <a:path w="483" h="277" extrusionOk="0">
                  <a:moveTo>
                    <a:pt x="139" y="0"/>
                  </a:moveTo>
                  <a:cubicBezTo>
                    <a:pt x="64" y="0"/>
                    <a:pt x="1" y="61"/>
                    <a:pt x="1" y="138"/>
                  </a:cubicBezTo>
                  <a:cubicBezTo>
                    <a:pt x="1" y="215"/>
                    <a:pt x="61" y="277"/>
                    <a:pt x="139" y="277"/>
                  </a:cubicBezTo>
                  <a:lnTo>
                    <a:pt x="345" y="277"/>
                  </a:lnTo>
                  <a:cubicBezTo>
                    <a:pt x="419" y="277"/>
                    <a:pt x="483" y="215"/>
                    <a:pt x="483" y="138"/>
                  </a:cubicBezTo>
                  <a:cubicBezTo>
                    <a:pt x="483" y="64"/>
                    <a:pt x="421" y="0"/>
                    <a:pt x="345"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1"/>
            <p:cNvSpPr/>
            <p:nvPr/>
          </p:nvSpPr>
          <p:spPr>
            <a:xfrm>
              <a:off x="6713955" y="2978747"/>
              <a:ext cx="44556" cy="9835"/>
            </a:xfrm>
            <a:custGeom>
              <a:avLst/>
              <a:gdLst/>
              <a:ahLst/>
              <a:cxnLst/>
              <a:rect l="l" t="t" r="r" b="b"/>
              <a:pathLst>
                <a:path w="1255" h="277" extrusionOk="0">
                  <a:moveTo>
                    <a:pt x="141" y="0"/>
                  </a:moveTo>
                  <a:cubicBezTo>
                    <a:pt x="64" y="0"/>
                    <a:pt x="1" y="61"/>
                    <a:pt x="1" y="138"/>
                  </a:cubicBezTo>
                  <a:cubicBezTo>
                    <a:pt x="1" y="215"/>
                    <a:pt x="63" y="277"/>
                    <a:pt x="141" y="277"/>
                  </a:cubicBezTo>
                  <a:lnTo>
                    <a:pt x="1115" y="277"/>
                  </a:lnTo>
                  <a:cubicBezTo>
                    <a:pt x="1191" y="277"/>
                    <a:pt x="1254" y="215"/>
                    <a:pt x="1254" y="138"/>
                  </a:cubicBezTo>
                  <a:cubicBezTo>
                    <a:pt x="1254" y="64"/>
                    <a:pt x="1192" y="0"/>
                    <a:pt x="1115"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1"/>
            <p:cNvSpPr/>
            <p:nvPr/>
          </p:nvSpPr>
          <p:spPr>
            <a:xfrm>
              <a:off x="6699363" y="3005091"/>
              <a:ext cx="17254" cy="9906"/>
            </a:xfrm>
            <a:custGeom>
              <a:avLst/>
              <a:gdLst/>
              <a:ahLst/>
              <a:cxnLst/>
              <a:rect l="l" t="t" r="r" b="b"/>
              <a:pathLst>
                <a:path w="486" h="279" extrusionOk="0">
                  <a:moveTo>
                    <a:pt x="140" y="1"/>
                  </a:moveTo>
                  <a:cubicBezTo>
                    <a:pt x="64" y="1"/>
                    <a:pt x="0" y="63"/>
                    <a:pt x="0" y="139"/>
                  </a:cubicBezTo>
                  <a:cubicBezTo>
                    <a:pt x="0" y="215"/>
                    <a:pt x="62" y="279"/>
                    <a:pt x="140" y="279"/>
                  </a:cubicBezTo>
                  <a:lnTo>
                    <a:pt x="344" y="279"/>
                  </a:lnTo>
                  <a:cubicBezTo>
                    <a:pt x="422" y="279"/>
                    <a:pt x="485" y="217"/>
                    <a:pt x="482" y="139"/>
                  </a:cubicBezTo>
                  <a:cubicBezTo>
                    <a:pt x="482" y="64"/>
                    <a:pt x="422" y="1"/>
                    <a:pt x="34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1"/>
            <p:cNvSpPr/>
            <p:nvPr/>
          </p:nvSpPr>
          <p:spPr>
            <a:xfrm>
              <a:off x="6723079" y="3005091"/>
              <a:ext cx="35431" cy="9906"/>
            </a:xfrm>
            <a:custGeom>
              <a:avLst/>
              <a:gdLst/>
              <a:ahLst/>
              <a:cxnLst/>
              <a:rect l="l" t="t" r="r" b="b"/>
              <a:pathLst>
                <a:path w="998" h="279" extrusionOk="0">
                  <a:moveTo>
                    <a:pt x="138" y="1"/>
                  </a:moveTo>
                  <a:cubicBezTo>
                    <a:pt x="63" y="1"/>
                    <a:pt x="0" y="63"/>
                    <a:pt x="0" y="139"/>
                  </a:cubicBezTo>
                  <a:cubicBezTo>
                    <a:pt x="0" y="215"/>
                    <a:pt x="62" y="279"/>
                    <a:pt x="138" y="279"/>
                  </a:cubicBezTo>
                  <a:lnTo>
                    <a:pt x="858" y="279"/>
                  </a:lnTo>
                  <a:cubicBezTo>
                    <a:pt x="934" y="279"/>
                    <a:pt x="997" y="217"/>
                    <a:pt x="997" y="139"/>
                  </a:cubicBezTo>
                  <a:cubicBezTo>
                    <a:pt x="997" y="64"/>
                    <a:pt x="935" y="1"/>
                    <a:pt x="85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1"/>
            <p:cNvSpPr/>
            <p:nvPr/>
          </p:nvSpPr>
          <p:spPr>
            <a:xfrm>
              <a:off x="6821709" y="2874721"/>
              <a:ext cx="27798" cy="30996"/>
            </a:xfrm>
            <a:custGeom>
              <a:avLst/>
              <a:gdLst/>
              <a:ahLst/>
              <a:cxnLst/>
              <a:rect l="l" t="t" r="r" b="b"/>
              <a:pathLst>
                <a:path w="783" h="873" extrusionOk="0">
                  <a:moveTo>
                    <a:pt x="438" y="0"/>
                  </a:moveTo>
                  <a:cubicBezTo>
                    <a:pt x="198" y="0"/>
                    <a:pt x="1" y="196"/>
                    <a:pt x="1" y="436"/>
                  </a:cubicBezTo>
                  <a:cubicBezTo>
                    <a:pt x="1" y="678"/>
                    <a:pt x="199" y="872"/>
                    <a:pt x="440" y="872"/>
                  </a:cubicBezTo>
                  <a:cubicBezTo>
                    <a:pt x="538" y="872"/>
                    <a:pt x="627" y="839"/>
                    <a:pt x="696" y="779"/>
                  </a:cubicBezTo>
                  <a:cubicBezTo>
                    <a:pt x="709" y="766"/>
                    <a:pt x="723" y="753"/>
                    <a:pt x="733" y="739"/>
                  </a:cubicBezTo>
                  <a:cubicBezTo>
                    <a:pt x="782" y="680"/>
                    <a:pt x="775" y="593"/>
                    <a:pt x="717" y="543"/>
                  </a:cubicBezTo>
                  <a:cubicBezTo>
                    <a:pt x="691" y="521"/>
                    <a:pt x="659" y="510"/>
                    <a:pt x="628" y="510"/>
                  </a:cubicBezTo>
                  <a:cubicBezTo>
                    <a:pt x="589" y="510"/>
                    <a:pt x="550" y="527"/>
                    <a:pt x="522" y="559"/>
                  </a:cubicBezTo>
                  <a:lnTo>
                    <a:pt x="510" y="570"/>
                  </a:lnTo>
                  <a:cubicBezTo>
                    <a:pt x="493" y="586"/>
                    <a:pt x="469" y="593"/>
                    <a:pt x="440" y="593"/>
                  </a:cubicBezTo>
                  <a:cubicBezTo>
                    <a:pt x="352" y="593"/>
                    <a:pt x="281" y="521"/>
                    <a:pt x="281" y="435"/>
                  </a:cubicBezTo>
                  <a:cubicBezTo>
                    <a:pt x="281" y="347"/>
                    <a:pt x="353" y="277"/>
                    <a:pt x="440" y="277"/>
                  </a:cubicBezTo>
                  <a:cubicBezTo>
                    <a:pt x="473" y="277"/>
                    <a:pt x="503" y="285"/>
                    <a:pt x="529" y="304"/>
                  </a:cubicBezTo>
                  <a:cubicBezTo>
                    <a:pt x="552" y="320"/>
                    <a:pt x="579" y="328"/>
                    <a:pt x="606" y="328"/>
                  </a:cubicBezTo>
                  <a:cubicBezTo>
                    <a:pt x="650" y="328"/>
                    <a:pt x="694" y="307"/>
                    <a:pt x="720" y="267"/>
                  </a:cubicBezTo>
                  <a:cubicBezTo>
                    <a:pt x="764" y="203"/>
                    <a:pt x="748" y="117"/>
                    <a:pt x="683" y="74"/>
                  </a:cubicBezTo>
                  <a:cubicBezTo>
                    <a:pt x="611" y="25"/>
                    <a:pt x="526" y="0"/>
                    <a:pt x="43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1"/>
            <p:cNvSpPr/>
            <p:nvPr/>
          </p:nvSpPr>
          <p:spPr>
            <a:xfrm>
              <a:off x="6854763" y="2874614"/>
              <a:ext cx="31065" cy="31102"/>
            </a:xfrm>
            <a:custGeom>
              <a:avLst/>
              <a:gdLst/>
              <a:ahLst/>
              <a:cxnLst/>
              <a:rect l="l" t="t" r="r" b="b"/>
              <a:pathLst>
                <a:path w="875" h="876" extrusionOk="0">
                  <a:moveTo>
                    <a:pt x="437" y="280"/>
                  </a:moveTo>
                  <a:cubicBezTo>
                    <a:pt x="526" y="280"/>
                    <a:pt x="595" y="352"/>
                    <a:pt x="595" y="438"/>
                  </a:cubicBezTo>
                  <a:cubicBezTo>
                    <a:pt x="595" y="526"/>
                    <a:pt x="523" y="596"/>
                    <a:pt x="437" y="596"/>
                  </a:cubicBezTo>
                  <a:cubicBezTo>
                    <a:pt x="349" y="596"/>
                    <a:pt x="279" y="524"/>
                    <a:pt x="279" y="438"/>
                  </a:cubicBezTo>
                  <a:cubicBezTo>
                    <a:pt x="277" y="350"/>
                    <a:pt x="349" y="280"/>
                    <a:pt x="437" y="280"/>
                  </a:cubicBezTo>
                  <a:close/>
                  <a:moveTo>
                    <a:pt x="437" y="0"/>
                  </a:moveTo>
                  <a:cubicBezTo>
                    <a:pt x="197" y="0"/>
                    <a:pt x="1" y="198"/>
                    <a:pt x="1" y="438"/>
                  </a:cubicBezTo>
                  <a:cubicBezTo>
                    <a:pt x="1" y="680"/>
                    <a:pt x="197" y="875"/>
                    <a:pt x="437" y="875"/>
                  </a:cubicBezTo>
                  <a:cubicBezTo>
                    <a:pt x="679" y="875"/>
                    <a:pt x="874" y="680"/>
                    <a:pt x="874" y="438"/>
                  </a:cubicBezTo>
                  <a:cubicBezTo>
                    <a:pt x="874" y="198"/>
                    <a:pt x="679" y="0"/>
                    <a:pt x="437"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1"/>
            <p:cNvSpPr/>
            <p:nvPr/>
          </p:nvSpPr>
          <p:spPr>
            <a:xfrm>
              <a:off x="6891473" y="2873691"/>
              <a:ext cx="37917" cy="31244"/>
            </a:xfrm>
            <a:custGeom>
              <a:avLst/>
              <a:gdLst/>
              <a:ahLst/>
              <a:cxnLst/>
              <a:rect l="l" t="t" r="r" b="b"/>
              <a:pathLst>
                <a:path w="1068" h="880" extrusionOk="0">
                  <a:moveTo>
                    <a:pt x="140" y="1"/>
                  </a:moveTo>
                  <a:cubicBezTo>
                    <a:pt x="62" y="1"/>
                    <a:pt x="0" y="62"/>
                    <a:pt x="0" y="139"/>
                  </a:cubicBezTo>
                  <a:lnTo>
                    <a:pt x="0" y="737"/>
                  </a:lnTo>
                  <a:cubicBezTo>
                    <a:pt x="4" y="817"/>
                    <a:pt x="68" y="878"/>
                    <a:pt x="143" y="878"/>
                  </a:cubicBezTo>
                  <a:cubicBezTo>
                    <a:pt x="220" y="878"/>
                    <a:pt x="281" y="815"/>
                    <a:pt x="281" y="739"/>
                  </a:cubicBezTo>
                  <a:lnTo>
                    <a:pt x="281" y="432"/>
                  </a:lnTo>
                  <a:cubicBezTo>
                    <a:pt x="281" y="418"/>
                    <a:pt x="284" y="291"/>
                    <a:pt x="357" y="291"/>
                  </a:cubicBezTo>
                  <a:cubicBezTo>
                    <a:pt x="370" y="291"/>
                    <a:pt x="377" y="293"/>
                    <a:pt x="377" y="293"/>
                  </a:cubicBezTo>
                  <a:cubicBezTo>
                    <a:pt x="377" y="293"/>
                    <a:pt x="396" y="314"/>
                    <a:pt x="399" y="405"/>
                  </a:cubicBezTo>
                  <a:lnTo>
                    <a:pt x="399" y="442"/>
                  </a:lnTo>
                  <a:lnTo>
                    <a:pt x="399" y="444"/>
                  </a:lnTo>
                  <a:lnTo>
                    <a:pt x="399" y="742"/>
                  </a:lnTo>
                  <a:cubicBezTo>
                    <a:pt x="399" y="818"/>
                    <a:pt x="461" y="880"/>
                    <a:pt x="537" y="880"/>
                  </a:cubicBezTo>
                  <a:cubicBezTo>
                    <a:pt x="615" y="880"/>
                    <a:pt x="675" y="817"/>
                    <a:pt x="675" y="742"/>
                  </a:cubicBezTo>
                  <a:lnTo>
                    <a:pt x="675" y="473"/>
                  </a:lnTo>
                  <a:lnTo>
                    <a:pt x="675" y="429"/>
                  </a:lnTo>
                  <a:lnTo>
                    <a:pt x="675" y="418"/>
                  </a:lnTo>
                  <a:lnTo>
                    <a:pt x="675" y="391"/>
                  </a:lnTo>
                  <a:cubicBezTo>
                    <a:pt x="675" y="293"/>
                    <a:pt x="715" y="293"/>
                    <a:pt x="740" y="293"/>
                  </a:cubicBezTo>
                  <a:cubicBezTo>
                    <a:pt x="763" y="293"/>
                    <a:pt x="773" y="297"/>
                    <a:pt x="773" y="297"/>
                  </a:cubicBezTo>
                  <a:cubicBezTo>
                    <a:pt x="774" y="298"/>
                    <a:pt x="792" y="324"/>
                    <a:pt x="787" y="429"/>
                  </a:cubicBezTo>
                  <a:lnTo>
                    <a:pt x="787" y="435"/>
                  </a:lnTo>
                  <a:lnTo>
                    <a:pt x="787" y="739"/>
                  </a:lnTo>
                  <a:cubicBezTo>
                    <a:pt x="787" y="817"/>
                    <a:pt x="849" y="878"/>
                    <a:pt x="925" y="878"/>
                  </a:cubicBezTo>
                  <a:cubicBezTo>
                    <a:pt x="1003" y="878"/>
                    <a:pt x="1064" y="815"/>
                    <a:pt x="1064" y="739"/>
                  </a:cubicBezTo>
                  <a:lnTo>
                    <a:pt x="1064" y="437"/>
                  </a:lnTo>
                  <a:cubicBezTo>
                    <a:pt x="1068" y="339"/>
                    <a:pt x="1062" y="198"/>
                    <a:pt x="971" y="103"/>
                  </a:cubicBezTo>
                  <a:cubicBezTo>
                    <a:pt x="914" y="44"/>
                    <a:pt x="838" y="12"/>
                    <a:pt x="738" y="12"/>
                  </a:cubicBezTo>
                  <a:cubicBezTo>
                    <a:pt x="665" y="12"/>
                    <a:pt x="597" y="32"/>
                    <a:pt x="544" y="68"/>
                  </a:cubicBezTo>
                  <a:cubicBezTo>
                    <a:pt x="481" y="19"/>
                    <a:pt x="409" y="9"/>
                    <a:pt x="353" y="9"/>
                  </a:cubicBezTo>
                  <a:cubicBezTo>
                    <a:pt x="308" y="9"/>
                    <a:pt x="266" y="18"/>
                    <a:pt x="229" y="32"/>
                  </a:cubicBezTo>
                  <a:cubicBezTo>
                    <a:pt x="206" y="12"/>
                    <a:pt x="173" y="1"/>
                    <a:pt x="140"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1"/>
            <p:cNvSpPr/>
            <p:nvPr/>
          </p:nvSpPr>
          <p:spPr>
            <a:xfrm>
              <a:off x="6794016" y="2872945"/>
              <a:ext cx="17680" cy="32771"/>
            </a:xfrm>
            <a:custGeom>
              <a:avLst/>
              <a:gdLst/>
              <a:ahLst/>
              <a:cxnLst/>
              <a:rect l="l" t="t" r="r" b="b"/>
              <a:pathLst>
                <a:path w="498" h="923" extrusionOk="0">
                  <a:moveTo>
                    <a:pt x="338" y="1"/>
                  </a:moveTo>
                  <a:cubicBezTo>
                    <a:pt x="290" y="1"/>
                    <a:pt x="245" y="25"/>
                    <a:pt x="218" y="68"/>
                  </a:cubicBezTo>
                  <a:lnTo>
                    <a:pt x="28" y="383"/>
                  </a:lnTo>
                  <a:cubicBezTo>
                    <a:pt x="1" y="426"/>
                    <a:pt x="1" y="479"/>
                    <a:pt x="25" y="524"/>
                  </a:cubicBezTo>
                  <a:lnTo>
                    <a:pt x="217" y="852"/>
                  </a:lnTo>
                  <a:cubicBezTo>
                    <a:pt x="241" y="897"/>
                    <a:pt x="289" y="922"/>
                    <a:pt x="338" y="922"/>
                  </a:cubicBezTo>
                  <a:cubicBezTo>
                    <a:pt x="361" y="922"/>
                    <a:pt x="384" y="917"/>
                    <a:pt x="407" y="904"/>
                  </a:cubicBezTo>
                  <a:cubicBezTo>
                    <a:pt x="474" y="866"/>
                    <a:pt x="497" y="780"/>
                    <a:pt x="457" y="714"/>
                  </a:cubicBezTo>
                  <a:lnTo>
                    <a:pt x="309" y="456"/>
                  </a:lnTo>
                  <a:lnTo>
                    <a:pt x="456" y="212"/>
                  </a:lnTo>
                  <a:cubicBezTo>
                    <a:pt x="496" y="145"/>
                    <a:pt x="474" y="60"/>
                    <a:pt x="410" y="20"/>
                  </a:cubicBezTo>
                  <a:cubicBezTo>
                    <a:pt x="387" y="7"/>
                    <a:pt x="362" y="1"/>
                    <a:pt x="33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1"/>
            <p:cNvSpPr/>
            <p:nvPr/>
          </p:nvSpPr>
          <p:spPr>
            <a:xfrm>
              <a:off x="6794300" y="2925846"/>
              <a:ext cx="187098" cy="9870"/>
            </a:xfrm>
            <a:custGeom>
              <a:avLst/>
              <a:gdLst/>
              <a:ahLst/>
              <a:cxnLst/>
              <a:rect l="l" t="t" r="r" b="b"/>
              <a:pathLst>
                <a:path w="5270" h="278" extrusionOk="0">
                  <a:moveTo>
                    <a:pt x="138" y="1"/>
                  </a:moveTo>
                  <a:cubicBezTo>
                    <a:pt x="61" y="1"/>
                    <a:pt x="0" y="64"/>
                    <a:pt x="0" y="139"/>
                  </a:cubicBezTo>
                  <a:cubicBezTo>
                    <a:pt x="0" y="215"/>
                    <a:pt x="63" y="277"/>
                    <a:pt x="138" y="277"/>
                  </a:cubicBezTo>
                  <a:lnTo>
                    <a:pt x="5132" y="277"/>
                  </a:lnTo>
                  <a:cubicBezTo>
                    <a:pt x="5209" y="277"/>
                    <a:pt x="5270" y="215"/>
                    <a:pt x="5270" y="139"/>
                  </a:cubicBezTo>
                  <a:cubicBezTo>
                    <a:pt x="5270" y="64"/>
                    <a:pt x="5208" y="1"/>
                    <a:pt x="5132"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1"/>
            <p:cNvSpPr/>
            <p:nvPr/>
          </p:nvSpPr>
          <p:spPr>
            <a:xfrm>
              <a:off x="6851745" y="2952225"/>
              <a:ext cx="129655" cy="9906"/>
            </a:xfrm>
            <a:custGeom>
              <a:avLst/>
              <a:gdLst/>
              <a:ahLst/>
              <a:cxnLst/>
              <a:rect l="l" t="t" r="r" b="b"/>
              <a:pathLst>
                <a:path w="3652" h="279" extrusionOk="0">
                  <a:moveTo>
                    <a:pt x="139" y="0"/>
                  </a:moveTo>
                  <a:cubicBezTo>
                    <a:pt x="61" y="0"/>
                    <a:pt x="1" y="64"/>
                    <a:pt x="1" y="139"/>
                  </a:cubicBezTo>
                  <a:cubicBezTo>
                    <a:pt x="1" y="216"/>
                    <a:pt x="63" y="278"/>
                    <a:pt x="139" y="278"/>
                  </a:cubicBezTo>
                  <a:lnTo>
                    <a:pt x="3514" y="278"/>
                  </a:lnTo>
                  <a:cubicBezTo>
                    <a:pt x="3591" y="278"/>
                    <a:pt x="3652" y="215"/>
                    <a:pt x="3652" y="139"/>
                  </a:cubicBezTo>
                  <a:cubicBezTo>
                    <a:pt x="3652" y="64"/>
                    <a:pt x="3591" y="0"/>
                    <a:pt x="3514"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1"/>
            <p:cNvSpPr/>
            <p:nvPr/>
          </p:nvSpPr>
          <p:spPr>
            <a:xfrm>
              <a:off x="6794300" y="2952261"/>
              <a:ext cx="44520" cy="9906"/>
            </a:xfrm>
            <a:custGeom>
              <a:avLst/>
              <a:gdLst/>
              <a:ahLst/>
              <a:cxnLst/>
              <a:rect l="l" t="t" r="r" b="b"/>
              <a:pathLst>
                <a:path w="1254" h="279" extrusionOk="0">
                  <a:moveTo>
                    <a:pt x="138" y="1"/>
                  </a:moveTo>
                  <a:cubicBezTo>
                    <a:pt x="61" y="1"/>
                    <a:pt x="0" y="64"/>
                    <a:pt x="0" y="140"/>
                  </a:cubicBezTo>
                  <a:cubicBezTo>
                    <a:pt x="0" y="215"/>
                    <a:pt x="63" y="279"/>
                    <a:pt x="138" y="279"/>
                  </a:cubicBezTo>
                  <a:lnTo>
                    <a:pt x="1115" y="279"/>
                  </a:lnTo>
                  <a:cubicBezTo>
                    <a:pt x="1192" y="279"/>
                    <a:pt x="1253" y="215"/>
                    <a:pt x="1253" y="140"/>
                  </a:cubicBezTo>
                  <a:cubicBezTo>
                    <a:pt x="1253" y="64"/>
                    <a:pt x="1190" y="1"/>
                    <a:pt x="111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1"/>
            <p:cNvSpPr/>
            <p:nvPr/>
          </p:nvSpPr>
          <p:spPr>
            <a:xfrm>
              <a:off x="6947747" y="2978676"/>
              <a:ext cx="33656" cy="9870"/>
            </a:xfrm>
            <a:custGeom>
              <a:avLst/>
              <a:gdLst/>
              <a:ahLst/>
              <a:cxnLst/>
              <a:rect l="l" t="t" r="r" b="b"/>
              <a:pathLst>
                <a:path w="948" h="278" extrusionOk="0">
                  <a:moveTo>
                    <a:pt x="139" y="1"/>
                  </a:moveTo>
                  <a:cubicBezTo>
                    <a:pt x="61" y="1"/>
                    <a:pt x="1" y="63"/>
                    <a:pt x="1" y="139"/>
                  </a:cubicBezTo>
                  <a:cubicBezTo>
                    <a:pt x="1" y="217"/>
                    <a:pt x="63" y="277"/>
                    <a:pt x="139" y="277"/>
                  </a:cubicBezTo>
                  <a:lnTo>
                    <a:pt x="810" y="277"/>
                  </a:lnTo>
                  <a:cubicBezTo>
                    <a:pt x="887" y="277"/>
                    <a:pt x="948" y="214"/>
                    <a:pt x="948" y="139"/>
                  </a:cubicBezTo>
                  <a:cubicBezTo>
                    <a:pt x="948" y="63"/>
                    <a:pt x="887" y="1"/>
                    <a:pt x="810"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1"/>
            <p:cNvSpPr/>
            <p:nvPr/>
          </p:nvSpPr>
          <p:spPr>
            <a:xfrm>
              <a:off x="6794300" y="2978747"/>
              <a:ext cx="140554" cy="9835"/>
            </a:xfrm>
            <a:custGeom>
              <a:avLst/>
              <a:gdLst/>
              <a:ahLst/>
              <a:cxnLst/>
              <a:rect l="l" t="t" r="r" b="b"/>
              <a:pathLst>
                <a:path w="3959" h="277" extrusionOk="0">
                  <a:moveTo>
                    <a:pt x="138" y="0"/>
                  </a:moveTo>
                  <a:cubicBezTo>
                    <a:pt x="61" y="0"/>
                    <a:pt x="0" y="64"/>
                    <a:pt x="0" y="138"/>
                  </a:cubicBezTo>
                  <a:cubicBezTo>
                    <a:pt x="0" y="215"/>
                    <a:pt x="63" y="277"/>
                    <a:pt x="138" y="277"/>
                  </a:cubicBezTo>
                  <a:lnTo>
                    <a:pt x="3821" y="277"/>
                  </a:lnTo>
                  <a:cubicBezTo>
                    <a:pt x="3898" y="277"/>
                    <a:pt x="3959" y="215"/>
                    <a:pt x="3959" y="138"/>
                  </a:cubicBezTo>
                  <a:cubicBezTo>
                    <a:pt x="3959" y="61"/>
                    <a:pt x="3896" y="0"/>
                    <a:pt x="382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1"/>
            <p:cNvSpPr/>
            <p:nvPr/>
          </p:nvSpPr>
          <p:spPr>
            <a:xfrm>
              <a:off x="6899497" y="3005091"/>
              <a:ext cx="81904" cy="9906"/>
            </a:xfrm>
            <a:custGeom>
              <a:avLst/>
              <a:gdLst/>
              <a:ahLst/>
              <a:cxnLst/>
              <a:rect l="l" t="t" r="r" b="b"/>
              <a:pathLst>
                <a:path w="2307" h="279" extrusionOk="0">
                  <a:moveTo>
                    <a:pt x="138" y="1"/>
                  </a:moveTo>
                  <a:cubicBezTo>
                    <a:pt x="60" y="1"/>
                    <a:pt x="0" y="64"/>
                    <a:pt x="0" y="139"/>
                  </a:cubicBezTo>
                  <a:cubicBezTo>
                    <a:pt x="0" y="217"/>
                    <a:pt x="62" y="279"/>
                    <a:pt x="138" y="279"/>
                  </a:cubicBezTo>
                  <a:lnTo>
                    <a:pt x="2169" y="279"/>
                  </a:lnTo>
                  <a:cubicBezTo>
                    <a:pt x="2246" y="279"/>
                    <a:pt x="2307" y="215"/>
                    <a:pt x="2307" y="139"/>
                  </a:cubicBezTo>
                  <a:cubicBezTo>
                    <a:pt x="2307" y="64"/>
                    <a:pt x="2246" y="1"/>
                    <a:pt x="216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1"/>
            <p:cNvSpPr/>
            <p:nvPr/>
          </p:nvSpPr>
          <p:spPr>
            <a:xfrm>
              <a:off x="6794335" y="3005091"/>
              <a:ext cx="92307" cy="9906"/>
            </a:xfrm>
            <a:custGeom>
              <a:avLst/>
              <a:gdLst/>
              <a:ahLst/>
              <a:cxnLst/>
              <a:rect l="l" t="t" r="r" b="b"/>
              <a:pathLst>
                <a:path w="2600" h="279" extrusionOk="0">
                  <a:moveTo>
                    <a:pt x="139" y="1"/>
                  </a:moveTo>
                  <a:cubicBezTo>
                    <a:pt x="62" y="1"/>
                    <a:pt x="1" y="64"/>
                    <a:pt x="1" y="139"/>
                  </a:cubicBezTo>
                  <a:cubicBezTo>
                    <a:pt x="1" y="217"/>
                    <a:pt x="64" y="279"/>
                    <a:pt x="139" y="279"/>
                  </a:cubicBezTo>
                  <a:lnTo>
                    <a:pt x="2461" y="279"/>
                  </a:lnTo>
                  <a:cubicBezTo>
                    <a:pt x="2539" y="279"/>
                    <a:pt x="2599" y="215"/>
                    <a:pt x="2599" y="139"/>
                  </a:cubicBezTo>
                  <a:cubicBezTo>
                    <a:pt x="2599" y="64"/>
                    <a:pt x="2538" y="1"/>
                    <a:pt x="246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1"/>
            <p:cNvSpPr/>
            <p:nvPr/>
          </p:nvSpPr>
          <p:spPr>
            <a:xfrm>
              <a:off x="6739660" y="3106774"/>
              <a:ext cx="196222" cy="27587"/>
            </a:xfrm>
            <a:custGeom>
              <a:avLst/>
              <a:gdLst/>
              <a:ahLst/>
              <a:cxnLst/>
              <a:rect l="l" t="t" r="r" b="b"/>
              <a:pathLst>
                <a:path w="5527" h="777" extrusionOk="0">
                  <a:moveTo>
                    <a:pt x="589" y="0"/>
                  </a:moveTo>
                  <a:cubicBezTo>
                    <a:pt x="264" y="0"/>
                    <a:pt x="1" y="265"/>
                    <a:pt x="1" y="589"/>
                  </a:cubicBezTo>
                  <a:lnTo>
                    <a:pt x="1" y="776"/>
                  </a:lnTo>
                  <a:lnTo>
                    <a:pt x="5527" y="776"/>
                  </a:lnTo>
                  <a:lnTo>
                    <a:pt x="5527" y="589"/>
                  </a:lnTo>
                  <a:cubicBezTo>
                    <a:pt x="5527" y="264"/>
                    <a:pt x="5262" y="0"/>
                    <a:pt x="49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1"/>
            <p:cNvSpPr/>
            <p:nvPr/>
          </p:nvSpPr>
          <p:spPr>
            <a:xfrm>
              <a:off x="6900917" y="3106809"/>
              <a:ext cx="34934" cy="27587"/>
            </a:xfrm>
            <a:custGeom>
              <a:avLst/>
              <a:gdLst/>
              <a:ahLst/>
              <a:cxnLst/>
              <a:rect l="l" t="t" r="r" b="b"/>
              <a:pathLst>
                <a:path w="984" h="777" extrusionOk="0">
                  <a:moveTo>
                    <a:pt x="0" y="1"/>
                  </a:moveTo>
                  <a:cubicBezTo>
                    <a:pt x="327" y="1"/>
                    <a:pt x="589" y="266"/>
                    <a:pt x="589" y="589"/>
                  </a:cubicBezTo>
                  <a:lnTo>
                    <a:pt x="589" y="777"/>
                  </a:lnTo>
                  <a:lnTo>
                    <a:pt x="983" y="777"/>
                  </a:lnTo>
                  <a:lnTo>
                    <a:pt x="983" y="589"/>
                  </a:lnTo>
                  <a:cubicBezTo>
                    <a:pt x="983" y="264"/>
                    <a:pt x="720" y="1"/>
                    <a:pt x="395"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 name="Google Shape;2300;p51"/>
          <p:cNvGrpSpPr/>
          <p:nvPr/>
        </p:nvGrpSpPr>
        <p:grpSpPr>
          <a:xfrm>
            <a:off x="4411816" y="1788032"/>
            <a:ext cx="327130" cy="306829"/>
            <a:chOff x="5379478" y="2182787"/>
            <a:chExt cx="327130" cy="306829"/>
          </a:xfrm>
        </p:grpSpPr>
        <p:sp>
          <p:nvSpPr>
            <p:cNvPr id="2301" name="Google Shape;2301;p51"/>
            <p:cNvSpPr/>
            <p:nvPr/>
          </p:nvSpPr>
          <p:spPr>
            <a:xfrm>
              <a:off x="5571056" y="2182787"/>
              <a:ext cx="92662" cy="56950"/>
            </a:xfrm>
            <a:custGeom>
              <a:avLst/>
              <a:gdLst/>
              <a:ahLst/>
              <a:cxnLst/>
              <a:rect l="l" t="t" r="r" b="b"/>
              <a:pathLst>
                <a:path w="2610" h="1604" extrusionOk="0">
                  <a:moveTo>
                    <a:pt x="1306" y="1"/>
                  </a:moveTo>
                  <a:cubicBezTo>
                    <a:pt x="586" y="1"/>
                    <a:pt x="1" y="585"/>
                    <a:pt x="1" y="1304"/>
                  </a:cubicBezTo>
                  <a:lnTo>
                    <a:pt x="1" y="1312"/>
                  </a:lnTo>
                  <a:cubicBezTo>
                    <a:pt x="1" y="1471"/>
                    <a:pt x="133" y="1604"/>
                    <a:pt x="293" y="1604"/>
                  </a:cubicBezTo>
                  <a:cubicBezTo>
                    <a:pt x="453" y="1604"/>
                    <a:pt x="585" y="1471"/>
                    <a:pt x="585" y="1312"/>
                  </a:cubicBezTo>
                  <a:lnTo>
                    <a:pt x="585" y="1304"/>
                  </a:lnTo>
                  <a:cubicBezTo>
                    <a:pt x="585" y="907"/>
                    <a:pt x="909" y="583"/>
                    <a:pt x="1306" y="583"/>
                  </a:cubicBezTo>
                  <a:cubicBezTo>
                    <a:pt x="1703" y="583"/>
                    <a:pt x="2027" y="907"/>
                    <a:pt x="2027" y="1304"/>
                  </a:cubicBezTo>
                  <a:lnTo>
                    <a:pt x="2027" y="1312"/>
                  </a:lnTo>
                  <a:cubicBezTo>
                    <a:pt x="2027" y="1471"/>
                    <a:pt x="2158" y="1604"/>
                    <a:pt x="2319" y="1604"/>
                  </a:cubicBezTo>
                  <a:cubicBezTo>
                    <a:pt x="2479" y="1604"/>
                    <a:pt x="2610" y="1471"/>
                    <a:pt x="2610" y="1312"/>
                  </a:cubicBezTo>
                  <a:lnTo>
                    <a:pt x="2610" y="1304"/>
                  </a:lnTo>
                  <a:cubicBezTo>
                    <a:pt x="2608" y="585"/>
                    <a:pt x="2024" y="1"/>
                    <a:pt x="1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1"/>
            <p:cNvSpPr/>
            <p:nvPr/>
          </p:nvSpPr>
          <p:spPr>
            <a:xfrm>
              <a:off x="5588275" y="2182787"/>
              <a:ext cx="75407" cy="56950"/>
            </a:xfrm>
            <a:custGeom>
              <a:avLst/>
              <a:gdLst/>
              <a:ahLst/>
              <a:cxnLst/>
              <a:rect l="l" t="t" r="r" b="b"/>
              <a:pathLst>
                <a:path w="2124" h="1604" extrusionOk="0">
                  <a:moveTo>
                    <a:pt x="821" y="1"/>
                  </a:moveTo>
                  <a:cubicBezTo>
                    <a:pt x="509" y="1"/>
                    <a:pt x="225" y="110"/>
                    <a:pt x="1" y="291"/>
                  </a:cubicBezTo>
                  <a:cubicBezTo>
                    <a:pt x="163" y="216"/>
                    <a:pt x="348" y="175"/>
                    <a:pt x="540" y="175"/>
                  </a:cubicBezTo>
                  <a:cubicBezTo>
                    <a:pt x="1260" y="175"/>
                    <a:pt x="1844" y="759"/>
                    <a:pt x="1844" y="1479"/>
                  </a:cubicBezTo>
                  <a:lnTo>
                    <a:pt x="1844" y="1486"/>
                  </a:lnTo>
                  <a:cubicBezTo>
                    <a:pt x="1844" y="1527"/>
                    <a:pt x="1835" y="1568"/>
                    <a:pt x="1818" y="1604"/>
                  </a:cubicBezTo>
                  <a:lnTo>
                    <a:pt x="1831" y="1604"/>
                  </a:lnTo>
                  <a:cubicBezTo>
                    <a:pt x="1992" y="1604"/>
                    <a:pt x="2123" y="1471"/>
                    <a:pt x="2123" y="1312"/>
                  </a:cubicBezTo>
                  <a:lnTo>
                    <a:pt x="2123" y="1304"/>
                  </a:lnTo>
                  <a:cubicBezTo>
                    <a:pt x="2123" y="585"/>
                    <a:pt x="1539" y="1"/>
                    <a:pt x="821"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1"/>
            <p:cNvSpPr/>
            <p:nvPr/>
          </p:nvSpPr>
          <p:spPr>
            <a:xfrm>
              <a:off x="5528238" y="2225817"/>
              <a:ext cx="178365" cy="139464"/>
            </a:xfrm>
            <a:custGeom>
              <a:avLst/>
              <a:gdLst/>
              <a:ahLst/>
              <a:cxnLst/>
              <a:rect l="l" t="t" r="r" b="b"/>
              <a:pathLst>
                <a:path w="5024" h="3928" extrusionOk="0">
                  <a:moveTo>
                    <a:pt x="235" y="0"/>
                  </a:moveTo>
                  <a:cubicBezTo>
                    <a:pt x="106" y="0"/>
                    <a:pt x="1" y="107"/>
                    <a:pt x="1" y="236"/>
                  </a:cubicBezTo>
                  <a:lnTo>
                    <a:pt x="1" y="3691"/>
                  </a:lnTo>
                  <a:cubicBezTo>
                    <a:pt x="1" y="3822"/>
                    <a:pt x="106" y="3927"/>
                    <a:pt x="235" y="3927"/>
                  </a:cubicBezTo>
                  <a:lnTo>
                    <a:pt x="4787" y="3927"/>
                  </a:lnTo>
                  <a:cubicBezTo>
                    <a:pt x="4917" y="3927"/>
                    <a:pt x="5023" y="3824"/>
                    <a:pt x="5023" y="3691"/>
                  </a:cubicBezTo>
                  <a:lnTo>
                    <a:pt x="5023" y="236"/>
                  </a:lnTo>
                  <a:cubicBezTo>
                    <a:pt x="5023" y="107"/>
                    <a:pt x="4917" y="0"/>
                    <a:pt x="4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1"/>
            <p:cNvSpPr/>
            <p:nvPr/>
          </p:nvSpPr>
          <p:spPr>
            <a:xfrm>
              <a:off x="5528238" y="2225924"/>
              <a:ext cx="178365" cy="67815"/>
            </a:xfrm>
            <a:custGeom>
              <a:avLst/>
              <a:gdLst/>
              <a:ahLst/>
              <a:cxnLst/>
              <a:rect l="l" t="t" r="r" b="b"/>
              <a:pathLst>
                <a:path w="5024" h="1910" extrusionOk="0">
                  <a:moveTo>
                    <a:pt x="235" y="0"/>
                  </a:moveTo>
                  <a:cubicBezTo>
                    <a:pt x="106" y="0"/>
                    <a:pt x="1" y="105"/>
                    <a:pt x="1" y="236"/>
                  </a:cubicBezTo>
                  <a:lnTo>
                    <a:pt x="1" y="1553"/>
                  </a:lnTo>
                  <a:cubicBezTo>
                    <a:pt x="1" y="1553"/>
                    <a:pt x="659" y="1698"/>
                    <a:pt x="1545" y="1835"/>
                  </a:cubicBezTo>
                  <a:cubicBezTo>
                    <a:pt x="1865" y="1885"/>
                    <a:pt x="2188" y="1909"/>
                    <a:pt x="2511" y="1909"/>
                  </a:cubicBezTo>
                  <a:cubicBezTo>
                    <a:pt x="2834" y="1909"/>
                    <a:pt x="3157" y="1885"/>
                    <a:pt x="3478" y="1835"/>
                  </a:cubicBezTo>
                  <a:cubicBezTo>
                    <a:pt x="4363" y="1698"/>
                    <a:pt x="5023" y="1553"/>
                    <a:pt x="5023" y="1553"/>
                  </a:cubicBezTo>
                  <a:lnTo>
                    <a:pt x="5023" y="236"/>
                  </a:lnTo>
                  <a:cubicBezTo>
                    <a:pt x="5023" y="107"/>
                    <a:pt x="4917" y="0"/>
                    <a:pt x="4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1"/>
            <p:cNvSpPr/>
            <p:nvPr/>
          </p:nvSpPr>
          <p:spPr>
            <a:xfrm>
              <a:off x="5684384" y="2225924"/>
              <a:ext cx="22225" cy="139464"/>
            </a:xfrm>
            <a:custGeom>
              <a:avLst/>
              <a:gdLst/>
              <a:ahLst/>
              <a:cxnLst/>
              <a:rect l="l" t="t" r="r" b="b"/>
              <a:pathLst>
                <a:path w="626" h="3928" extrusionOk="0">
                  <a:moveTo>
                    <a:pt x="1" y="0"/>
                  </a:moveTo>
                  <a:cubicBezTo>
                    <a:pt x="130" y="0"/>
                    <a:pt x="237" y="107"/>
                    <a:pt x="237" y="236"/>
                  </a:cubicBezTo>
                  <a:lnTo>
                    <a:pt x="237" y="3691"/>
                  </a:lnTo>
                  <a:cubicBezTo>
                    <a:pt x="237" y="3821"/>
                    <a:pt x="130" y="3927"/>
                    <a:pt x="1" y="3927"/>
                  </a:cubicBezTo>
                  <a:lnTo>
                    <a:pt x="389" y="3927"/>
                  </a:lnTo>
                  <a:cubicBezTo>
                    <a:pt x="519" y="3927"/>
                    <a:pt x="625" y="3821"/>
                    <a:pt x="625" y="3691"/>
                  </a:cubicBezTo>
                  <a:lnTo>
                    <a:pt x="625" y="236"/>
                  </a:lnTo>
                  <a:cubicBezTo>
                    <a:pt x="625" y="107"/>
                    <a:pt x="519" y="0"/>
                    <a:pt x="38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1"/>
            <p:cNvSpPr/>
            <p:nvPr/>
          </p:nvSpPr>
          <p:spPr>
            <a:xfrm>
              <a:off x="5684384" y="2225959"/>
              <a:ext cx="22225" cy="57980"/>
            </a:xfrm>
            <a:custGeom>
              <a:avLst/>
              <a:gdLst/>
              <a:ahLst/>
              <a:cxnLst/>
              <a:rect l="l" t="t" r="r" b="b"/>
              <a:pathLst>
                <a:path w="626" h="1633" extrusionOk="0">
                  <a:moveTo>
                    <a:pt x="392" y="1"/>
                  </a:moveTo>
                  <a:cubicBezTo>
                    <a:pt x="391" y="1"/>
                    <a:pt x="390" y="1"/>
                    <a:pt x="389" y="1"/>
                  </a:cubicBezTo>
                  <a:lnTo>
                    <a:pt x="1" y="1"/>
                  </a:lnTo>
                  <a:cubicBezTo>
                    <a:pt x="130" y="1"/>
                    <a:pt x="237" y="107"/>
                    <a:pt x="237" y="237"/>
                  </a:cubicBezTo>
                  <a:lnTo>
                    <a:pt x="237" y="1632"/>
                  </a:lnTo>
                  <a:cubicBezTo>
                    <a:pt x="481" y="1584"/>
                    <a:pt x="625" y="1552"/>
                    <a:pt x="625" y="1552"/>
                  </a:cubicBezTo>
                  <a:lnTo>
                    <a:pt x="625" y="235"/>
                  </a:lnTo>
                  <a:cubicBezTo>
                    <a:pt x="625" y="107"/>
                    <a:pt x="520" y="1"/>
                    <a:pt x="392"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1"/>
            <p:cNvSpPr/>
            <p:nvPr/>
          </p:nvSpPr>
          <p:spPr>
            <a:xfrm>
              <a:off x="5559517" y="2273996"/>
              <a:ext cx="20414" cy="29114"/>
            </a:xfrm>
            <a:custGeom>
              <a:avLst/>
              <a:gdLst/>
              <a:ahLst/>
              <a:cxnLst/>
              <a:rect l="l" t="t" r="r" b="b"/>
              <a:pathLst>
                <a:path w="575" h="820" extrusionOk="0">
                  <a:moveTo>
                    <a:pt x="208" y="0"/>
                  </a:moveTo>
                  <a:cubicBezTo>
                    <a:pt x="93" y="0"/>
                    <a:pt x="1" y="94"/>
                    <a:pt x="1" y="208"/>
                  </a:cubicBezTo>
                  <a:lnTo>
                    <a:pt x="1" y="612"/>
                  </a:lnTo>
                  <a:cubicBezTo>
                    <a:pt x="1" y="727"/>
                    <a:pt x="94" y="819"/>
                    <a:pt x="208" y="819"/>
                  </a:cubicBezTo>
                  <a:lnTo>
                    <a:pt x="368" y="819"/>
                  </a:lnTo>
                  <a:cubicBezTo>
                    <a:pt x="483" y="819"/>
                    <a:pt x="575" y="727"/>
                    <a:pt x="575" y="612"/>
                  </a:cubicBezTo>
                  <a:lnTo>
                    <a:pt x="575" y="208"/>
                  </a:lnTo>
                  <a:cubicBezTo>
                    <a:pt x="575" y="92"/>
                    <a:pt x="481" y="0"/>
                    <a:pt x="3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1"/>
            <p:cNvSpPr/>
            <p:nvPr/>
          </p:nvSpPr>
          <p:spPr>
            <a:xfrm>
              <a:off x="5654809" y="2273996"/>
              <a:ext cx="20414" cy="29114"/>
            </a:xfrm>
            <a:custGeom>
              <a:avLst/>
              <a:gdLst/>
              <a:ahLst/>
              <a:cxnLst/>
              <a:rect l="l" t="t" r="r" b="b"/>
              <a:pathLst>
                <a:path w="575" h="820" extrusionOk="0">
                  <a:moveTo>
                    <a:pt x="208" y="0"/>
                  </a:moveTo>
                  <a:cubicBezTo>
                    <a:pt x="92" y="0"/>
                    <a:pt x="0" y="94"/>
                    <a:pt x="0" y="208"/>
                  </a:cubicBezTo>
                  <a:lnTo>
                    <a:pt x="0" y="612"/>
                  </a:lnTo>
                  <a:cubicBezTo>
                    <a:pt x="0" y="727"/>
                    <a:pt x="94" y="819"/>
                    <a:pt x="208" y="819"/>
                  </a:cubicBezTo>
                  <a:lnTo>
                    <a:pt x="367" y="819"/>
                  </a:lnTo>
                  <a:cubicBezTo>
                    <a:pt x="482" y="819"/>
                    <a:pt x="575" y="727"/>
                    <a:pt x="575" y="612"/>
                  </a:cubicBezTo>
                  <a:lnTo>
                    <a:pt x="575" y="208"/>
                  </a:lnTo>
                  <a:cubicBezTo>
                    <a:pt x="575" y="92"/>
                    <a:pt x="481"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1"/>
            <p:cNvSpPr/>
            <p:nvPr/>
          </p:nvSpPr>
          <p:spPr>
            <a:xfrm>
              <a:off x="5564630" y="2274138"/>
              <a:ext cx="15302" cy="29008"/>
            </a:xfrm>
            <a:custGeom>
              <a:avLst/>
              <a:gdLst/>
              <a:ahLst/>
              <a:cxnLst/>
              <a:rect l="l" t="t" r="r" b="b"/>
              <a:pathLst>
                <a:path w="431" h="817" extrusionOk="0">
                  <a:moveTo>
                    <a:pt x="229" y="1"/>
                  </a:moveTo>
                  <a:cubicBezTo>
                    <a:pt x="227" y="1"/>
                    <a:pt x="225" y="1"/>
                    <a:pt x="224" y="1"/>
                  </a:cubicBezTo>
                  <a:lnTo>
                    <a:pt x="64" y="1"/>
                  </a:lnTo>
                  <a:cubicBezTo>
                    <a:pt x="42" y="1"/>
                    <a:pt x="21" y="3"/>
                    <a:pt x="0" y="11"/>
                  </a:cubicBezTo>
                  <a:cubicBezTo>
                    <a:pt x="85" y="38"/>
                    <a:pt x="144" y="116"/>
                    <a:pt x="144" y="206"/>
                  </a:cubicBezTo>
                  <a:lnTo>
                    <a:pt x="144" y="612"/>
                  </a:lnTo>
                  <a:cubicBezTo>
                    <a:pt x="144" y="703"/>
                    <a:pt x="84" y="781"/>
                    <a:pt x="0" y="808"/>
                  </a:cubicBezTo>
                  <a:cubicBezTo>
                    <a:pt x="21" y="814"/>
                    <a:pt x="42" y="817"/>
                    <a:pt x="64" y="817"/>
                  </a:cubicBezTo>
                  <a:lnTo>
                    <a:pt x="224" y="817"/>
                  </a:lnTo>
                  <a:cubicBezTo>
                    <a:pt x="339" y="817"/>
                    <a:pt x="431" y="724"/>
                    <a:pt x="431" y="609"/>
                  </a:cubicBezTo>
                  <a:lnTo>
                    <a:pt x="431" y="205"/>
                  </a:lnTo>
                  <a:cubicBezTo>
                    <a:pt x="431" y="92"/>
                    <a:pt x="341" y="1"/>
                    <a:pt x="22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1"/>
            <p:cNvSpPr/>
            <p:nvPr/>
          </p:nvSpPr>
          <p:spPr>
            <a:xfrm>
              <a:off x="5659922" y="2274138"/>
              <a:ext cx="15302" cy="29008"/>
            </a:xfrm>
            <a:custGeom>
              <a:avLst/>
              <a:gdLst/>
              <a:ahLst/>
              <a:cxnLst/>
              <a:rect l="l" t="t" r="r" b="b"/>
              <a:pathLst>
                <a:path w="431" h="817" extrusionOk="0">
                  <a:moveTo>
                    <a:pt x="229" y="1"/>
                  </a:moveTo>
                  <a:cubicBezTo>
                    <a:pt x="227" y="1"/>
                    <a:pt x="225" y="1"/>
                    <a:pt x="223" y="1"/>
                  </a:cubicBezTo>
                  <a:lnTo>
                    <a:pt x="64" y="1"/>
                  </a:lnTo>
                  <a:cubicBezTo>
                    <a:pt x="42" y="1"/>
                    <a:pt x="20" y="3"/>
                    <a:pt x="0" y="11"/>
                  </a:cubicBezTo>
                  <a:cubicBezTo>
                    <a:pt x="85" y="37"/>
                    <a:pt x="144" y="116"/>
                    <a:pt x="144" y="206"/>
                  </a:cubicBezTo>
                  <a:lnTo>
                    <a:pt x="144" y="612"/>
                  </a:lnTo>
                  <a:cubicBezTo>
                    <a:pt x="144" y="703"/>
                    <a:pt x="84" y="781"/>
                    <a:pt x="0" y="808"/>
                  </a:cubicBezTo>
                  <a:cubicBezTo>
                    <a:pt x="20" y="814"/>
                    <a:pt x="42" y="817"/>
                    <a:pt x="64" y="817"/>
                  </a:cubicBezTo>
                  <a:lnTo>
                    <a:pt x="223" y="817"/>
                  </a:lnTo>
                  <a:cubicBezTo>
                    <a:pt x="338" y="817"/>
                    <a:pt x="431" y="724"/>
                    <a:pt x="431" y="609"/>
                  </a:cubicBezTo>
                  <a:lnTo>
                    <a:pt x="431" y="205"/>
                  </a:lnTo>
                  <a:cubicBezTo>
                    <a:pt x="431" y="92"/>
                    <a:pt x="341" y="1"/>
                    <a:pt x="22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1"/>
            <p:cNvSpPr/>
            <p:nvPr/>
          </p:nvSpPr>
          <p:spPr>
            <a:xfrm>
              <a:off x="5422331" y="2307086"/>
              <a:ext cx="92662" cy="56915"/>
            </a:xfrm>
            <a:custGeom>
              <a:avLst/>
              <a:gdLst/>
              <a:ahLst/>
              <a:cxnLst/>
              <a:rect l="l" t="t" r="r" b="b"/>
              <a:pathLst>
                <a:path w="2610" h="1603" extrusionOk="0">
                  <a:moveTo>
                    <a:pt x="1306" y="1"/>
                  </a:moveTo>
                  <a:cubicBezTo>
                    <a:pt x="586" y="1"/>
                    <a:pt x="1" y="585"/>
                    <a:pt x="1" y="1305"/>
                  </a:cubicBezTo>
                  <a:lnTo>
                    <a:pt x="1" y="1312"/>
                  </a:lnTo>
                  <a:cubicBezTo>
                    <a:pt x="1" y="1471"/>
                    <a:pt x="132" y="1602"/>
                    <a:pt x="293" y="1602"/>
                  </a:cubicBezTo>
                  <a:cubicBezTo>
                    <a:pt x="453" y="1602"/>
                    <a:pt x="584" y="1471"/>
                    <a:pt x="584" y="1312"/>
                  </a:cubicBezTo>
                  <a:lnTo>
                    <a:pt x="584" y="1305"/>
                  </a:lnTo>
                  <a:cubicBezTo>
                    <a:pt x="584" y="907"/>
                    <a:pt x="907" y="584"/>
                    <a:pt x="1306" y="584"/>
                  </a:cubicBezTo>
                  <a:cubicBezTo>
                    <a:pt x="1703" y="584"/>
                    <a:pt x="2027" y="907"/>
                    <a:pt x="2027" y="1305"/>
                  </a:cubicBezTo>
                  <a:lnTo>
                    <a:pt x="2027" y="1312"/>
                  </a:lnTo>
                  <a:cubicBezTo>
                    <a:pt x="2027" y="1471"/>
                    <a:pt x="2158" y="1602"/>
                    <a:pt x="2318" y="1602"/>
                  </a:cubicBezTo>
                  <a:cubicBezTo>
                    <a:pt x="2479" y="1602"/>
                    <a:pt x="2610" y="1471"/>
                    <a:pt x="2610" y="1312"/>
                  </a:cubicBezTo>
                  <a:lnTo>
                    <a:pt x="2610" y="1305"/>
                  </a:lnTo>
                  <a:cubicBezTo>
                    <a:pt x="2610" y="585"/>
                    <a:pt x="2025" y="1"/>
                    <a:pt x="1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1"/>
            <p:cNvSpPr/>
            <p:nvPr/>
          </p:nvSpPr>
          <p:spPr>
            <a:xfrm>
              <a:off x="5439621" y="2307086"/>
              <a:ext cx="75372" cy="56915"/>
            </a:xfrm>
            <a:custGeom>
              <a:avLst/>
              <a:gdLst/>
              <a:ahLst/>
              <a:cxnLst/>
              <a:rect l="l" t="t" r="r" b="b"/>
              <a:pathLst>
                <a:path w="2123" h="1603" extrusionOk="0">
                  <a:moveTo>
                    <a:pt x="820" y="1"/>
                  </a:moveTo>
                  <a:cubicBezTo>
                    <a:pt x="508" y="1"/>
                    <a:pt x="225" y="110"/>
                    <a:pt x="0" y="291"/>
                  </a:cubicBezTo>
                  <a:cubicBezTo>
                    <a:pt x="163" y="217"/>
                    <a:pt x="347" y="175"/>
                    <a:pt x="540" y="175"/>
                  </a:cubicBezTo>
                  <a:cubicBezTo>
                    <a:pt x="1259" y="175"/>
                    <a:pt x="1844" y="759"/>
                    <a:pt x="1844" y="1479"/>
                  </a:cubicBezTo>
                  <a:lnTo>
                    <a:pt x="1844" y="1486"/>
                  </a:lnTo>
                  <a:cubicBezTo>
                    <a:pt x="1844" y="1528"/>
                    <a:pt x="1835" y="1566"/>
                    <a:pt x="1818" y="1602"/>
                  </a:cubicBezTo>
                  <a:lnTo>
                    <a:pt x="1831" y="1602"/>
                  </a:lnTo>
                  <a:cubicBezTo>
                    <a:pt x="1992" y="1602"/>
                    <a:pt x="2123" y="1471"/>
                    <a:pt x="2123" y="1312"/>
                  </a:cubicBezTo>
                  <a:lnTo>
                    <a:pt x="2123" y="1305"/>
                  </a:lnTo>
                  <a:cubicBezTo>
                    <a:pt x="2123" y="585"/>
                    <a:pt x="1538" y="1"/>
                    <a:pt x="820"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1"/>
            <p:cNvSpPr/>
            <p:nvPr/>
          </p:nvSpPr>
          <p:spPr>
            <a:xfrm>
              <a:off x="5379478" y="2350116"/>
              <a:ext cx="178400" cy="139464"/>
            </a:xfrm>
            <a:custGeom>
              <a:avLst/>
              <a:gdLst/>
              <a:ahLst/>
              <a:cxnLst/>
              <a:rect l="l" t="t" r="r" b="b"/>
              <a:pathLst>
                <a:path w="5025" h="3928" extrusionOk="0">
                  <a:moveTo>
                    <a:pt x="236" y="0"/>
                  </a:moveTo>
                  <a:cubicBezTo>
                    <a:pt x="107" y="0"/>
                    <a:pt x="0" y="107"/>
                    <a:pt x="0" y="236"/>
                  </a:cubicBezTo>
                  <a:lnTo>
                    <a:pt x="0" y="3692"/>
                  </a:lnTo>
                  <a:cubicBezTo>
                    <a:pt x="0" y="3821"/>
                    <a:pt x="107" y="3928"/>
                    <a:pt x="236" y="3928"/>
                  </a:cubicBezTo>
                  <a:lnTo>
                    <a:pt x="4788" y="3928"/>
                  </a:lnTo>
                  <a:cubicBezTo>
                    <a:pt x="4919" y="3928"/>
                    <a:pt x="5024" y="3822"/>
                    <a:pt x="5024" y="3692"/>
                  </a:cubicBezTo>
                  <a:lnTo>
                    <a:pt x="5024" y="236"/>
                  </a:lnTo>
                  <a:cubicBezTo>
                    <a:pt x="5024" y="107"/>
                    <a:pt x="4918" y="0"/>
                    <a:pt x="47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1"/>
            <p:cNvSpPr/>
            <p:nvPr/>
          </p:nvSpPr>
          <p:spPr>
            <a:xfrm>
              <a:off x="5379478" y="2350152"/>
              <a:ext cx="178329" cy="67850"/>
            </a:xfrm>
            <a:custGeom>
              <a:avLst/>
              <a:gdLst/>
              <a:ahLst/>
              <a:cxnLst/>
              <a:rect l="l" t="t" r="r" b="b"/>
              <a:pathLst>
                <a:path w="5023" h="1911" extrusionOk="0">
                  <a:moveTo>
                    <a:pt x="236" y="1"/>
                  </a:moveTo>
                  <a:cubicBezTo>
                    <a:pt x="107" y="1"/>
                    <a:pt x="0" y="107"/>
                    <a:pt x="0" y="237"/>
                  </a:cubicBezTo>
                  <a:lnTo>
                    <a:pt x="0" y="1554"/>
                  </a:lnTo>
                  <a:cubicBezTo>
                    <a:pt x="0" y="1554"/>
                    <a:pt x="659" y="1699"/>
                    <a:pt x="1546" y="1836"/>
                  </a:cubicBezTo>
                  <a:cubicBezTo>
                    <a:pt x="1866" y="1885"/>
                    <a:pt x="2189" y="1910"/>
                    <a:pt x="2512" y="1910"/>
                  </a:cubicBezTo>
                  <a:cubicBezTo>
                    <a:pt x="2835" y="1910"/>
                    <a:pt x="3158" y="1885"/>
                    <a:pt x="3479" y="1836"/>
                  </a:cubicBezTo>
                  <a:cubicBezTo>
                    <a:pt x="4364" y="1699"/>
                    <a:pt x="5023" y="1554"/>
                    <a:pt x="5023" y="1554"/>
                  </a:cubicBezTo>
                  <a:lnTo>
                    <a:pt x="5023" y="237"/>
                  </a:lnTo>
                  <a:cubicBezTo>
                    <a:pt x="5023" y="107"/>
                    <a:pt x="4918" y="1"/>
                    <a:pt x="47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1"/>
            <p:cNvSpPr/>
            <p:nvPr/>
          </p:nvSpPr>
          <p:spPr>
            <a:xfrm>
              <a:off x="5535659" y="2350152"/>
              <a:ext cx="22225" cy="139464"/>
            </a:xfrm>
            <a:custGeom>
              <a:avLst/>
              <a:gdLst/>
              <a:ahLst/>
              <a:cxnLst/>
              <a:rect l="l" t="t" r="r" b="b"/>
              <a:pathLst>
                <a:path w="626" h="3928" extrusionOk="0">
                  <a:moveTo>
                    <a:pt x="1" y="1"/>
                  </a:moveTo>
                  <a:cubicBezTo>
                    <a:pt x="130" y="1"/>
                    <a:pt x="237" y="107"/>
                    <a:pt x="237" y="237"/>
                  </a:cubicBezTo>
                  <a:lnTo>
                    <a:pt x="237" y="3692"/>
                  </a:lnTo>
                  <a:cubicBezTo>
                    <a:pt x="237" y="3821"/>
                    <a:pt x="130" y="3928"/>
                    <a:pt x="1" y="3928"/>
                  </a:cubicBezTo>
                  <a:lnTo>
                    <a:pt x="389" y="3928"/>
                  </a:lnTo>
                  <a:cubicBezTo>
                    <a:pt x="519" y="3928"/>
                    <a:pt x="625" y="3821"/>
                    <a:pt x="625" y="3692"/>
                  </a:cubicBezTo>
                  <a:lnTo>
                    <a:pt x="625" y="237"/>
                  </a:lnTo>
                  <a:cubicBezTo>
                    <a:pt x="625" y="107"/>
                    <a:pt x="520" y="1"/>
                    <a:pt x="389"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1"/>
            <p:cNvSpPr/>
            <p:nvPr/>
          </p:nvSpPr>
          <p:spPr>
            <a:xfrm>
              <a:off x="5535659" y="2350223"/>
              <a:ext cx="22225" cy="57980"/>
            </a:xfrm>
            <a:custGeom>
              <a:avLst/>
              <a:gdLst/>
              <a:ahLst/>
              <a:cxnLst/>
              <a:rect l="l" t="t" r="r" b="b"/>
              <a:pathLst>
                <a:path w="626" h="1633" extrusionOk="0">
                  <a:moveTo>
                    <a:pt x="392" y="0"/>
                  </a:moveTo>
                  <a:cubicBezTo>
                    <a:pt x="391" y="0"/>
                    <a:pt x="390" y="0"/>
                    <a:pt x="389" y="0"/>
                  </a:cubicBezTo>
                  <a:lnTo>
                    <a:pt x="1" y="0"/>
                  </a:lnTo>
                  <a:cubicBezTo>
                    <a:pt x="130" y="0"/>
                    <a:pt x="237" y="107"/>
                    <a:pt x="237" y="236"/>
                  </a:cubicBezTo>
                  <a:lnTo>
                    <a:pt x="237" y="1632"/>
                  </a:lnTo>
                  <a:cubicBezTo>
                    <a:pt x="481" y="1583"/>
                    <a:pt x="625" y="1552"/>
                    <a:pt x="625" y="1552"/>
                  </a:cubicBezTo>
                  <a:lnTo>
                    <a:pt x="625" y="235"/>
                  </a:lnTo>
                  <a:cubicBezTo>
                    <a:pt x="625" y="106"/>
                    <a:pt x="521" y="0"/>
                    <a:pt x="39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1"/>
            <p:cNvSpPr/>
            <p:nvPr/>
          </p:nvSpPr>
          <p:spPr>
            <a:xfrm>
              <a:off x="5410828" y="2398295"/>
              <a:ext cx="20449" cy="29043"/>
            </a:xfrm>
            <a:custGeom>
              <a:avLst/>
              <a:gdLst/>
              <a:ahLst/>
              <a:cxnLst/>
              <a:rect l="l" t="t" r="r" b="b"/>
              <a:pathLst>
                <a:path w="576" h="818" extrusionOk="0">
                  <a:moveTo>
                    <a:pt x="208" y="0"/>
                  </a:moveTo>
                  <a:cubicBezTo>
                    <a:pt x="93" y="0"/>
                    <a:pt x="1" y="94"/>
                    <a:pt x="1" y="206"/>
                  </a:cubicBezTo>
                  <a:lnTo>
                    <a:pt x="1" y="612"/>
                  </a:lnTo>
                  <a:cubicBezTo>
                    <a:pt x="1" y="727"/>
                    <a:pt x="95" y="818"/>
                    <a:pt x="208" y="818"/>
                  </a:cubicBezTo>
                  <a:lnTo>
                    <a:pt x="368" y="818"/>
                  </a:lnTo>
                  <a:cubicBezTo>
                    <a:pt x="482" y="818"/>
                    <a:pt x="575" y="727"/>
                    <a:pt x="575" y="612"/>
                  </a:cubicBezTo>
                  <a:lnTo>
                    <a:pt x="575" y="206"/>
                  </a:lnTo>
                  <a:cubicBezTo>
                    <a:pt x="575" y="91"/>
                    <a:pt x="482" y="0"/>
                    <a:pt x="3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1"/>
            <p:cNvSpPr/>
            <p:nvPr/>
          </p:nvSpPr>
          <p:spPr>
            <a:xfrm>
              <a:off x="5506120" y="2398295"/>
              <a:ext cx="20414" cy="29043"/>
            </a:xfrm>
            <a:custGeom>
              <a:avLst/>
              <a:gdLst/>
              <a:ahLst/>
              <a:cxnLst/>
              <a:rect l="l" t="t" r="r" b="b"/>
              <a:pathLst>
                <a:path w="575" h="818" extrusionOk="0">
                  <a:moveTo>
                    <a:pt x="208" y="0"/>
                  </a:moveTo>
                  <a:cubicBezTo>
                    <a:pt x="93" y="0"/>
                    <a:pt x="1" y="94"/>
                    <a:pt x="1" y="206"/>
                  </a:cubicBezTo>
                  <a:lnTo>
                    <a:pt x="1" y="612"/>
                  </a:lnTo>
                  <a:cubicBezTo>
                    <a:pt x="1" y="727"/>
                    <a:pt x="94" y="818"/>
                    <a:pt x="208" y="818"/>
                  </a:cubicBezTo>
                  <a:lnTo>
                    <a:pt x="368" y="818"/>
                  </a:lnTo>
                  <a:cubicBezTo>
                    <a:pt x="481" y="818"/>
                    <a:pt x="575" y="727"/>
                    <a:pt x="575" y="612"/>
                  </a:cubicBezTo>
                  <a:lnTo>
                    <a:pt x="575" y="206"/>
                  </a:lnTo>
                  <a:cubicBezTo>
                    <a:pt x="575" y="91"/>
                    <a:pt x="481" y="0"/>
                    <a:pt x="3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1"/>
            <p:cNvSpPr/>
            <p:nvPr/>
          </p:nvSpPr>
          <p:spPr>
            <a:xfrm>
              <a:off x="5415940" y="2398401"/>
              <a:ext cx="15337" cy="29043"/>
            </a:xfrm>
            <a:custGeom>
              <a:avLst/>
              <a:gdLst/>
              <a:ahLst/>
              <a:cxnLst/>
              <a:rect l="l" t="t" r="r" b="b"/>
              <a:pathLst>
                <a:path w="432" h="818" extrusionOk="0">
                  <a:moveTo>
                    <a:pt x="227" y="0"/>
                  </a:moveTo>
                  <a:cubicBezTo>
                    <a:pt x="226" y="0"/>
                    <a:pt x="225" y="0"/>
                    <a:pt x="224" y="0"/>
                  </a:cubicBezTo>
                  <a:lnTo>
                    <a:pt x="64" y="0"/>
                  </a:lnTo>
                  <a:cubicBezTo>
                    <a:pt x="43" y="0"/>
                    <a:pt x="21" y="5"/>
                    <a:pt x="1" y="12"/>
                  </a:cubicBezTo>
                  <a:cubicBezTo>
                    <a:pt x="86" y="38"/>
                    <a:pt x="145" y="115"/>
                    <a:pt x="145" y="208"/>
                  </a:cubicBezTo>
                  <a:lnTo>
                    <a:pt x="145" y="612"/>
                  </a:lnTo>
                  <a:cubicBezTo>
                    <a:pt x="145" y="704"/>
                    <a:pt x="84" y="782"/>
                    <a:pt x="1" y="808"/>
                  </a:cubicBezTo>
                  <a:cubicBezTo>
                    <a:pt x="21" y="813"/>
                    <a:pt x="43" y="818"/>
                    <a:pt x="64" y="818"/>
                  </a:cubicBezTo>
                  <a:lnTo>
                    <a:pt x="224" y="818"/>
                  </a:lnTo>
                  <a:cubicBezTo>
                    <a:pt x="339" y="818"/>
                    <a:pt x="431" y="726"/>
                    <a:pt x="431" y="610"/>
                  </a:cubicBezTo>
                  <a:lnTo>
                    <a:pt x="431" y="206"/>
                  </a:lnTo>
                  <a:cubicBezTo>
                    <a:pt x="431" y="92"/>
                    <a:pt x="339" y="0"/>
                    <a:pt x="227"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1"/>
            <p:cNvSpPr/>
            <p:nvPr/>
          </p:nvSpPr>
          <p:spPr>
            <a:xfrm>
              <a:off x="5511232" y="2398401"/>
              <a:ext cx="15302" cy="29043"/>
            </a:xfrm>
            <a:custGeom>
              <a:avLst/>
              <a:gdLst/>
              <a:ahLst/>
              <a:cxnLst/>
              <a:rect l="l" t="t" r="r" b="b"/>
              <a:pathLst>
                <a:path w="431" h="818" extrusionOk="0">
                  <a:moveTo>
                    <a:pt x="226" y="0"/>
                  </a:moveTo>
                  <a:cubicBezTo>
                    <a:pt x="225" y="0"/>
                    <a:pt x="225" y="0"/>
                    <a:pt x="224" y="0"/>
                  </a:cubicBezTo>
                  <a:lnTo>
                    <a:pt x="64" y="0"/>
                  </a:lnTo>
                  <a:cubicBezTo>
                    <a:pt x="42" y="0"/>
                    <a:pt x="21" y="5"/>
                    <a:pt x="1" y="12"/>
                  </a:cubicBezTo>
                  <a:cubicBezTo>
                    <a:pt x="86" y="36"/>
                    <a:pt x="145" y="115"/>
                    <a:pt x="145" y="208"/>
                  </a:cubicBezTo>
                  <a:lnTo>
                    <a:pt x="145" y="612"/>
                  </a:lnTo>
                  <a:cubicBezTo>
                    <a:pt x="145" y="704"/>
                    <a:pt x="84" y="782"/>
                    <a:pt x="1" y="808"/>
                  </a:cubicBezTo>
                  <a:cubicBezTo>
                    <a:pt x="21" y="813"/>
                    <a:pt x="42" y="818"/>
                    <a:pt x="64" y="818"/>
                  </a:cubicBezTo>
                  <a:lnTo>
                    <a:pt x="224" y="818"/>
                  </a:lnTo>
                  <a:cubicBezTo>
                    <a:pt x="339" y="818"/>
                    <a:pt x="431" y="726"/>
                    <a:pt x="431" y="610"/>
                  </a:cubicBezTo>
                  <a:lnTo>
                    <a:pt x="431" y="206"/>
                  </a:lnTo>
                  <a:cubicBezTo>
                    <a:pt x="431" y="92"/>
                    <a:pt x="339" y="0"/>
                    <a:pt x="226"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1"/>
            <p:cNvSpPr/>
            <p:nvPr/>
          </p:nvSpPr>
          <p:spPr>
            <a:xfrm>
              <a:off x="5591044" y="2390413"/>
              <a:ext cx="94330" cy="99165"/>
            </a:xfrm>
            <a:custGeom>
              <a:avLst/>
              <a:gdLst/>
              <a:ahLst/>
              <a:cxnLst/>
              <a:rect l="l" t="t" r="r" b="b"/>
              <a:pathLst>
                <a:path w="2657" h="2793" extrusionOk="0">
                  <a:moveTo>
                    <a:pt x="1698" y="1"/>
                  </a:moveTo>
                  <a:cubicBezTo>
                    <a:pt x="1601" y="1"/>
                    <a:pt x="1507" y="45"/>
                    <a:pt x="1448" y="125"/>
                  </a:cubicBezTo>
                  <a:lnTo>
                    <a:pt x="839" y="917"/>
                  </a:lnTo>
                  <a:cubicBezTo>
                    <a:pt x="734" y="1057"/>
                    <a:pt x="760" y="1253"/>
                    <a:pt x="900" y="1359"/>
                  </a:cubicBezTo>
                  <a:cubicBezTo>
                    <a:pt x="957" y="1403"/>
                    <a:pt x="1024" y="1424"/>
                    <a:pt x="1090" y="1424"/>
                  </a:cubicBezTo>
                  <a:cubicBezTo>
                    <a:pt x="1184" y="1424"/>
                    <a:pt x="1278" y="1381"/>
                    <a:pt x="1340" y="1299"/>
                  </a:cubicBezTo>
                  <a:lnTo>
                    <a:pt x="1383" y="1243"/>
                  </a:lnTo>
                  <a:lnTo>
                    <a:pt x="1383" y="1851"/>
                  </a:lnTo>
                  <a:cubicBezTo>
                    <a:pt x="1383" y="2023"/>
                    <a:pt x="1242" y="2162"/>
                    <a:pt x="1073" y="2162"/>
                  </a:cubicBezTo>
                  <a:lnTo>
                    <a:pt x="314" y="2162"/>
                  </a:lnTo>
                  <a:cubicBezTo>
                    <a:pt x="140" y="2162"/>
                    <a:pt x="0" y="2303"/>
                    <a:pt x="0" y="2477"/>
                  </a:cubicBezTo>
                  <a:cubicBezTo>
                    <a:pt x="0" y="2652"/>
                    <a:pt x="140" y="2793"/>
                    <a:pt x="314" y="2793"/>
                  </a:cubicBezTo>
                  <a:lnTo>
                    <a:pt x="1073" y="2793"/>
                  </a:lnTo>
                  <a:cubicBezTo>
                    <a:pt x="1591" y="2793"/>
                    <a:pt x="2012" y="2369"/>
                    <a:pt x="2012" y="1851"/>
                  </a:cubicBezTo>
                  <a:lnTo>
                    <a:pt x="2012" y="1248"/>
                  </a:lnTo>
                  <a:lnTo>
                    <a:pt x="2052" y="1300"/>
                  </a:lnTo>
                  <a:cubicBezTo>
                    <a:pt x="2113" y="1382"/>
                    <a:pt x="2209" y="1425"/>
                    <a:pt x="2303" y="1425"/>
                  </a:cubicBezTo>
                  <a:cubicBezTo>
                    <a:pt x="2369" y="1425"/>
                    <a:pt x="2435" y="1404"/>
                    <a:pt x="2493" y="1361"/>
                  </a:cubicBezTo>
                  <a:cubicBezTo>
                    <a:pt x="2630" y="1256"/>
                    <a:pt x="2657" y="1059"/>
                    <a:pt x="2552" y="919"/>
                  </a:cubicBezTo>
                  <a:lnTo>
                    <a:pt x="1947" y="125"/>
                  </a:lnTo>
                  <a:cubicBezTo>
                    <a:pt x="1888" y="47"/>
                    <a:pt x="1796" y="1"/>
                    <a:pt x="16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1"/>
            <p:cNvSpPr/>
            <p:nvPr/>
          </p:nvSpPr>
          <p:spPr>
            <a:xfrm>
              <a:off x="5616075" y="2434686"/>
              <a:ext cx="46437" cy="54891"/>
            </a:xfrm>
            <a:custGeom>
              <a:avLst/>
              <a:gdLst/>
              <a:ahLst/>
              <a:cxnLst/>
              <a:rect l="l" t="t" r="r" b="b"/>
              <a:pathLst>
                <a:path w="1308" h="1546" extrusionOk="0">
                  <a:moveTo>
                    <a:pt x="1247" y="0"/>
                  </a:moveTo>
                  <a:cubicBezTo>
                    <a:pt x="1077" y="0"/>
                    <a:pt x="940" y="137"/>
                    <a:pt x="940" y="305"/>
                  </a:cubicBezTo>
                  <a:lnTo>
                    <a:pt x="940" y="604"/>
                  </a:lnTo>
                  <a:cubicBezTo>
                    <a:pt x="940" y="1124"/>
                    <a:pt x="519" y="1546"/>
                    <a:pt x="1" y="1546"/>
                  </a:cubicBezTo>
                  <a:lnTo>
                    <a:pt x="368" y="1546"/>
                  </a:lnTo>
                  <a:cubicBezTo>
                    <a:pt x="887" y="1546"/>
                    <a:pt x="1307" y="1124"/>
                    <a:pt x="1307" y="604"/>
                  </a:cubicBezTo>
                  <a:lnTo>
                    <a:pt x="1307" y="1"/>
                  </a:lnTo>
                  <a:lnTo>
                    <a:pt x="1307"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1"/>
            <p:cNvSpPr/>
            <p:nvPr/>
          </p:nvSpPr>
          <p:spPr>
            <a:xfrm>
              <a:off x="5644797" y="2390413"/>
              <a:ext cx="40579" cy="50630"/>
            </a:xfrm>
            <a:custGeom>
              <a:avLst/>
              <a:gdLst/>
              <a:ahLst/>
              <a:cxnLst/>
              <a:rect l="l" t="t" r="r" b="b"/>
              <a:pathLst>
                <a:path w="1143" h="1426" extrusionOk="0">
                  <a:moveTo>
                    <a:pt x="183" y="1"/>
                  </a:moveTo>
                  <a:cubicBezTo>
                    <a:pt x="117" y="1"/>
                    <a:pt x="52" y="22"/>
                    <a:pt x="0" y="60"/>
                  </a:cubicBezTo>
                  <a:cubicBezTo>
                    <a:pt x="25" y="77"/>
                    <a:pt x="46" y="100"/>
                    <a:pt x="66" y="125"/>
                  </a:cubicBezTo>
                  <a:lnTo>
                    <a:pt x="671" y="919"/>
                  </a:lnTo>
                  <a:cubicBezTo>
                    <a:pt x="776" y="1059"/>
                    <a:pt x="749" y="1256"/>
                    <a:pt x="610" y="1361"/>
                  </a:cubicBezTo>
                  <a:cubicBezTo>
                    <a:pt x="608" y="1362"/>
                    <a:pt x="605" y="1364"/>
                    <a:pt x="603" y="1366"/>
                  </a:cubicBezTo>
                  <a:cubicBezTo>
                    <a:pt x="656" y="1405"/>
                    <a:pt x="721" y="1425"/>
                    <a:pt x="786" y="1425"/>
                  </a:cubicBezTo>
                  <a:cubicBezTo>
                    <a:pt x="854" y="1425"/>
                    <a:pt x="920" y="1404"/>
                    <a:pt x="977" y="1361"/>
                  </a:cubicBezTo>
                  <a:cubicBezTo>
                    <a:pt x="1116" y="1256"/>
                    <a:pt x="1143" y="1059"/>
                    <a:pt x="1038" y="919"/>
                  </a:cubicBezTo>
                  <a:lnTo>
                    <a:pt x="433" y="125"/>
                  </a:lnTo>
                  <a:cubicBezTo>
                    <a:pt x="374" y="47"/>
                    <a:pt x="282" y="1"/>
                    <a:pt x="183"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1"/>
            <p:cNvSpPr/>
            <p:nvPr/>
          </p:nvSpPr>
          <p:spPr>
            <a:xfrm>
              <a:off x="5417218" y="2182787"/>
              <a:ext cx="94401" cy="99165"/>
            </a:xfrm>
            <a:custGeom>
              <a:avLst/>
              <a:gdLst/>
              <a:ahLst/>
              <a:cxnLst/>
              <a:rect l="l" t="t" r="r" b="b"/>
              <a:pathLst>
                <a:path w="2659" h="2793" extrusionOk="0">
                  <a:moveTo>
                    <a:pt x="1587" y="1"/>
                  </a:moveTo>
                  <a:cubicBezTo>
                    <a:pt x="1069" y="1"/>
                    <a:pt x="646" y="424"/>
                    <a:pt x="646" y="942"/>
                  </a:cubicBezTo>
                  <a:lnTo>
                    <a:pt x="646" y="1545"/>
                  </a:lnTo>
                  <a:lnTo>
                    <a:pt x="605" y="1491"/>
                  </a:lnTo>
                  <a:cubicBezTo>
                    <a:pt x="545" y="1411"/>
                    <a:pt x="448" y="1368"/>
                    <a:pt x="356" y="1368"/>
                  </a:cubicBezTo>
                  <a:cubicBezTo>
                    <a:pt x="289" y="1368"/>
                    <a:pt x="222" y="1389"/>
                    <a:pt x="165" y="1432"/>
                  </a:cubicBezTo>
                  <a:cubicBezTo>
                    <a:pt x="28" y="1538"/>
                    <a:pt x="1" y="1735"/>
                    <a:pt x="106" y="1873"/>
                  </a:cubicBezTo>
                  <a:lnTo>
                    <a:pt x="710" y="2669"/>
                  </a:lnTo>
                  <a:cubicBezTo>
                    <a:pt x="769" y="2746"/>
                    <a:pt x="861" y="2792"/>
                    <a:pt x="961" y="2792"/>
                  </a:cubicBezTo>
                  <a:cubicBezTo>
                    <a:pt x="1057" y="2792"/>
                    <a:pt x="1151" y="2748"/>
                    <a:pt x="1210" y="2669"/>
                  </a:cubicBezTo>
                  <a:lnTo>
                    <a:pt x="1818" y="1874"/>
                  </a:lnTo>
                  <a:cubicBezTo>
                    <a:pt x="1923" y="1736"/>
                    <a:pt x="1897" y="1540"/>
                    <a:pt x="1759" y="1434"/>
                  </a:cubicBezTo>
                  <a:cubicBezTo>
                    <a:pt x="1702" y="1391"/>
                    <a:pt x="1635" y="1370"/>
                    <a:pt x="1568" y="1370"/>
                  </a:cubicBezTo>
                  <a:cubicBezTo>
                    <a:pt x="1474" y="1370"/>
                    <a:pt x="1380" y="1412"/>
                    <a:pt x="1318" y="1494"/>
                  </a:cubicBezTo>
                  <a:lnTo>
                    <a:pt x="1274" y="1549"/>
                  </a:lnTo>
                  <a:lnTo>
                    <a:pt x="1274" y="942"/>
                  </a:lnTo>
                  <a:cubicBezTo>
                    <a:pt x="1274" y="770"/>
                    <a:pt x="1415" y="631"/>
                    <a:pt x="1587" y="631"/>
                  </a:cubicBezTo>
                  <a:lnTo>
                    <a:pt x="2344" y="631"/>
                  </a:lnTo>
                  <a:cubicBezTo>
                    <a:pt x="2518" y="631"/>
                    <a:pt x="2659" y="490"/>
                    <a:pt x="2659" y="316"/>
                  </a:cubicBezTo>
                  <a:cubicBezTo>
                    <a:pt x="2659" y="142"/>
                    <a:pt x="2518" y="1"/>
                    <a:pt x="2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1"/>
            <p:cNvSpPr/>
            <p:nvPr/>
          </p:nvSpPr>
          <p:spPr>
            <a:xfrm>
              <a:off x="5442249" y="2231534"/>
              <a:ext cx="43278" cy="50453"/>
            </a:xfrm>
            <a:custGeom>
              <a:avLst/>
              <a:gdLst/>
              <a:ahLst/>
              <a:cxnLst/>
              <a:rect l="l" t="t" r="r" b="b"/>
              <a:pathLst>
                <a:path w="1219" h="1421" extrusionOk="0">
                  <a:moveTo>
                    <a:pt x="863" y="0"/>
                  </a:moveTo>
                  <a:cubicBezTo>
                    <a:pt x="847" y="0"/>
                    <a:pt x="832" y="1"/>
                    <a:pt x="817" y="3"/>
                  </a:cubicBezTo>
                  <a:cubicBezTo>
                    <a:pt x="897" y="113"/>
                    <a:pt x="899" y="267"/>
                    <a:pt x="813" y="379"/>
                  </a:cubicBezTo>
                  <a:lnTo>
                    <a:pt x="205" y="1173"/>
                  </a:lnTo>
                  <a:cubicBezTo>
                    <a:pt x="155" y="1238"/>
                    <a:pt x="83" y="1280"/>
                    <a:pt x="1" y="1291"/>
                  </a:cubicBezTo>
                  <a:lnTo>
                    <a:pt x="5" y="1297"/>
                  </a:lnTo>
                  <a:cubicBezTo>
                    <a:pt x="64" y="1375"/>
                    <a:pt x="156" y="1421"/>
                    <a:pt x="256" y="1421"/>
                  </a:cubicBezTo>
                  <a:cubicBezTo>
                    <a:pt x="354" y="1421"/>
                    <a:pt x="446" y="1375"/>
                    <a:pt x="505" y="1297"/>
                  </a:cubicBezTo>
                  <a:lnTo>
                    <a:pt x="1113" y="504"/>
                  </a:lnTo>
                  <a:cubicBezTo>
                    <a:pt x="1218" y="366"/>
                    <a:pt x="1192" y="167"/>
                    <a:pt x="1054" y="65"/>
                  </a:cubicBezTo>
                  <a:cubicBezTo>
                    <a:pt x="997" y="21"/>
                    <a:pt x="929" y="0"/>
                    <a:pt x="863"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 name="Google Shape;2326;p51"/>
          <p:cNvGrpSpPr/>
          <p:nvPr/>
        </p:nvGrpSpPr>
        <p:grpSpPr>
          <a:xfrm>
            <a:off x="4318793" y="2914364"/>
            <a:ext cx="506656" cy="503415"/>
            <a:chOff x="3437569" y="2173804"/>
            <a:chExt cx="326917" cy="324825"/>
          </a:xfrm>
        </p:grpSpPr>
        <p:sp>
          <p:nvSpPr>
            <p:cNvPr id="2327" name="Google Shape;2327;p51"/>
            <p:cNvSpPr/>
            <p:nvPr/>
          </p:nvSpPr>
          <p:spPr>
            <a:xfrm>
              <a:off x="3491570" y="2251309"/>
              <a:ext cx="144247" cy="93520"/>
            </a:xfrm>
            <a:custGeom>
              <a:avLst/>
              <a:gdLst/>
              <a:ahLst/>
              <a:cxnLst/>
              <a:rect l="l" t="t" r="r" b="b"/>
              <a:pathLst>
                <a:path w="4063" h="2634" extrusionOk="0">
                  <a:moveTo>
                    <a:pt x="508" y="0"/>
                  </a:moveTo>
                  <a:cubicBezTo>
                    <a:pt x="279" y="510"/>
                    <a:pt x="0" y="1107"/>
                    <a:pt x="121" y="1680"/>
                  </a:cubicBezTo>
                  <a:cubicBezTo>
                    <a:pt x="251" y="2298"/>
                    <a:pt x="728" y="2589"/>
                    <a:pt x="1318" y="2634"/>
                  </a:cubicBezTo>
                  <a:lnTo>
                    <a:pt x="2740" y="2634"/>
                  </a:lnTo>
                  <a:cubicBezTo>
                    <a:pt x="3330" y="2591"/>
                    <a:pt x="3811" y="2298"/>
                    <a:pt x="3937" y="1680"/>
                  </a:cubicBezTo>
                  <a:cubicBezTo>
                    <a:pt x="4063" y="1107"/>
                    <a:pt x="3785" y="510"/>
                    <a:pt x="3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1"/>
            <p:cNvSpPr/>
            <p:nvPr/>
          </p:nvSpPr>
          <p:spPr>
            <a:xfrm>
              <a:off x="3581785" y="2251309"/>
              <a:ext cx="54035" cy="93520"/>
            </a:xfrm>
            <a:custGeom>
              <a:avLst/>
              <a:gdLst/>
              <a:ahLst/>
              <a:cxnLst/>
              <a:rect l="l" t="t" r="r" b="b"/>
              <a:pathLst>
                <a:path w="1522" h="2634" extrusionOk="0">
                  <a:moveTo>
                    <a:pt x="546" y="0"/>
                  </a:moveTo>
                  <a:cubicBezTo>
                    <a:pt x="771" y="507"/>
                    <a:pt x="1055" y="1206"/>
                    <a:pt x="949" y="1716"/>
                  </a:cubicBezTo>
                  <a:cubicBezTo>
                    <a:pt x="838" y="2244"/>
                    <a:pt x="473" y="2533"/>
                    <a:pt x="1" y="2634"/>
                  </a:cubicBezTo>
                  <a:lnTo>
                    <a:pt x="202" y="2634"/>
                  </a:lnTo>
                  <a:cubicBezTo>
                    <a:pt x="792" y="2589"/>
                    <a:pt x="1271" y="2298"/>
                    <a:pt x="1401" y="1680"/>
                  </a:cubicBezTo>
                  <a:cubicBezTo>
                    <a:pt x="1522" y="1107"/>
                    <a:pt x="1244" y="510"/>
                    <a:pt x="1015"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1"/>
            <p:cNvSpPr/>
            <p:nvPr/>
          </p:nvSpPr>
          <p:spPr>
            <a:xfrm>
              <a:off x="3509144" y="2207817"/>
              <a:ext cx="109206" cy="111308"/>
            </a:xfrm>
            <a:custGeom>
              <a:avLst/>
              <a:gdLst/>
              <a:ahLst/>
              <a:cxnLst/>
              <a:rect l="l" t="t" r="r" b="b"/>
              <a:pathLst>
                <a:path w="3076" h="3135" extrusionOk="0">
                  <a:moveTo>
                    <a:pt x="1539" y="1"/>
                  </a:moveTo>
                  <a:lnTo>
                    <a:pt x="0" y="1015"/>
                  </a:lnTo>
                  <a:lnTo>
                    <a:pt x="0" y="1597"/>
                  </a:lnTo>
                  <a:cubicBezTo>
                    <a:pt x="0" y="2446"/>
                    <a:pt x="690" y="3135"/>
                    <a:pt x="1539" y="3135"/>
                  </a:cubicBezTo>
                  <a:cubicBezTo>
                    <a:pt x="2388" y="3135"/>
                    <a:pt x="3076" y="2446"/>
                    <a:pt x="3076" y="1597"/>
                  </a:cubicBezTo>
                  <a:lnTo>
                    <a:pt x="3076" y="1015"/>
                  </a:lnTo>
                  <a:lnTo>
                    <a:pt x="15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1"/>
            <p:cNvSpPr/>
            <p:nvPr/>
          </p:nvSpPr>
          <p:spPr>
            <a:xfrm>
              <a:off x="3489475" y="2237924"/>
              <a:ext cx="20982" cy="29398"/>
            </a:xfrm>
            <a:custGeom>
              <a:avLst/>
              <a:gdLst/>
              <a:ahLst/>
              <a:cxnLst/>
              <a:rect l="l" t="t" r="r" b="b"/>
              <a:pathLst>
                <a:path w="591" h="828" extrusionOk="0">
                  <a:moveTo>
                    <a:pt x="413" y="0"/>
                  </a:moveTo>
                  <a:cubicBezTo>
                    <a:pt x="186" y="0"/>
                    <a:pt x="0" y="186"/>
                    <a:pt x="0" y="413"/>
                  </a:cubicBezTo>
                  <a:cubicBezTo>
                    <a:pt x="0" y="642"/>
                    <a:pt x="186" y="828"/>
                    <a:pt x="413" y="828"/>
                  </a:cubicBezTo>
                  <a:lnTo>
                    <a:pt x="590" y="828"/>
                  </a:lnTo>
                  <a:lnTo>
                    <a:pt x="5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1"/>
            <p:cNvSpPr/>
            <p:nvPr/>
          </p:nvSpPr>
          <p:spPr>
            <a:xfrm>
              <a:off x="3617004" y="2237924"/>
              <a:ext cx="20982" cy="29398"/>
            </a:xfrm>
            <a:custGeom>
              <a:avLst/>
              <a:gdLst/>
              <a:ahLst/>
              <a:cxnLst/>
              <a:rect l="l" t="t" r="r" b="b"/>
              <a:pathLst>
                <a:path w="591" h="828" extrusionOk="0">
                  <a:moveTo>
                    <a:pt x="0" y="0"/>
                  </a:moveTo>
                  <a:lnTo>
                    <a:pt x="0" y="828"/>
                  </a:lnTo>
                  <a:lnTo>
                    <a:pt x="177" y="828"/>
                  </a:lnTo>
                  <a:cubicBezTo>
                    <a:pt x="404" y="828"/>
                    <a:pt x="590" y="642"/>
                    <a:pt x="590" y="413"/>
                  </a:cubicBezTo>
                  <a:cubicBezTo>
                    <a:pt x="590" y="186"/>
                    <a:pt x="404" y="0"/>
                    <a:pt x="1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1"/>
            <p:cNvSpPr/>
            <p:nvPr/>
          </p:nvSpPr>
          <p:spPr>
            <a:xfrm>
              <a:off x="3617040" y="2238386"/>
              <a:ext cx="20982" cy="28937"/>
            </a:xfrm>
            <a:custGeom>
              <a:avLst/>
              <a:gdLst/>
              <a:ahLst/>
              <a:cxnLst/>
              <a:rect l="l" t="t" r="r" b="b"/>
              <a:pathLst>
                <a:path w="591" h="815" extrusionOk="0">
                  <a:moveTo>
                    <a:pt x="281" y="0"/>
                  </a:moveTo>
                  <a:lnTo>
                    <a:pt x="281" y="0"/>
                  </a:lnTo>
                  <a:cubicBezTo>
                    <a:pt x="310" y="55"/>
                    <a:pt x="327" y="118"/>
                    <a:pt x="327" y="187"/>
                  </a:cubicBezTo>
                  <a:cubicBezTo>
                    <a:pt x="327" y="385"/>
                    <a:pt x="188" y="551"/>
                    <a:pt x="1" y="592"/>
                  </a:cubicBezTo>
                  <a:lnTo>
                    <a:pt x="1" y="815"/>
                  </a:lnTo>
                  <a:lnTo>
                    <a:pt x="178" y="815"/>
                  </a:lnTo>
                  <a:cubicBezTo>
                    <a:pt x="406" y="815"/>
                    <a:pt x="591" y="629"/>
                    <a:pt x="591" y="400"/>
                  </a:cubicBezTo>
                  <a:cubicBezTo>
                    <a:pt x="591" y="288"/>
                    <a:pt x="545" y="183"/>
                    <a:pt x="471" y="108"/>
                  </a:cubicBezTo>
                  <a:cubicBezTo>
                    <a:pt x="418" y="58"/>
                    <a:pt x="353" y="19"/>
                    <a:pt x="281"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1"/>
            <p:cNvSpPr/>
            <p:nvPr/>
          </p:nvSpPr>
          <p:spPr>
            <a:xfrm>
              <a:off x="3536056" y="2252268"/>
              <a:ext cx="9941" cy="16439"/>
            </a:xfrm>
            <a:custGeom>
              <a:avLst/>
              <a:gdLst/>
              <a:ahLst/>
              <a:cxnLst/>
              <a:rect l="l" t="t" r="r" b="b"/>
              <a:pathLst>
                <a:path w="280" h="463" extrusionOk="0">
                  <a:moveTo>
                    <a:pt x="140" y="1"/>
                  </a:moveTo>
                  <a:cubicBezTo>
                    <a:pt x="64" y="1"/>
                    <a:pt x="1" y="61"/>
                    <a:pt x="1" y="139"/>
                  </a:cubicBezTo>
                  <a:lnTo>
                    <a:pt x="1" y="324"/>
                  </a:lnTo>
                  <a:cubicBezTo>
                    <a:pt x="1" y="401"/>
                    <a:pt x="63" y="463"/>
                    <a:pt x="140" y="463"/>
                  </a:cubicBezTo>
                  <a:cubicBezTo>
                    <a:pt x="217" y="463"/>
                    <a:pt x="280" y="401"/>
                    <a:pt x="278" y="324"/>
                  </a:cubicBezTo>
                  <a:lnTo>
                    <a:pt x="278" y="139"/>
                  </a:lnTo>
                  <a:cubicBezTo>
                    <a:pt x="278" y="64"/>
                    <a:pt x="215"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1"/>
            <p:cNvSpPr/>
            <p:nvPr/>
          </p:nvSpPr>
          <p:spPr>
            <a:xfrm>
              <a:off x="3583737" y="2252268"/>
              <a:ext cx="9834" cy="16439"/>
            </a:xfrm>
            <a:custGeom>
              <a:avLst/>
              <a:gdLst/>
              <a:ahLst/>
              <a:cxnLst/>
              <a:rect l="l" t="t" r="r" b="b"/>
              <a:pathLst>
                <a:path w="277" h="463" extrusionOk="0">
                  <a:moveTo>
                    <a:pt x="138" y="1"/>
                  </a:moveTo>
                  <a:cubicBezTo>
                    <a:pt x="64" y="1"/>
                    <a:pt x="0" y="61"/>
                    <a:pt x="0" y="139"/>
                  </a:cubicBezTo>
                  <a:lnTo>
                    <a:pt x="0" y="324"/>
                  </a:lnTo>
                  <a:cubicBezTo>
                    <a:pt x="0" y="401"/>
                    <a:pt x="61" y="463"/>
                    <a:pt x="138" y="463"/>
                  </a:cubicBezTo>
                  <a:cubicBezTo>
                    <a:pt x="215" y="463"/>
                    <a:pt x="277" y="401"/>
                    <a:pt x="277" y="324"/>
                  </a:cubicBezTo>
                  <a:lnTo>
                    <a:pt x="277" y="139"/>
                  </a:lnTo>
                  <a:cubicBezTo>
                    <a:pt x="277" y="64"/>
                    <a:pt x="215"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1"/>
            <p:cNvSpPr/>
            <p:nvPr/>
          </p:nvSpPr>
          <p:spPr>
            <a:xfrm>
              <a:off x="3555689" y="2236398"/>
              <a:ext cx="62662" cy="82727"/>
            </a:xfrm>
            <a:custGeom>
              <a:avLst/>
              <a:gdLst/>
              <a:ahLst/>
              <a:cxnLst/>
              <a:rect l="l" t="t" r="r" b="b"/>
              <a:pathLst>
                <a:path w="1765" h="2330" extrusionOk="0">
                  <a:moveTo>
                    <a:pt x="1311" y="0"/>
                  </a:moveTo>
                  <a:lnTo>
                    <a:pt x="1311" y="792"/>
                  </a:lnTo>
                  <a:cubicBezTo>
                    <a:pt x="1311" y="1563"/>
                    <a:pt x="743" y="2203"/>
                    <a:pt x="0" y="2313"/>
                  </a:cubicBezTo>
                  <a:cubicBezTo>
                    <a:pt x="74" y="2324"/>
                    <a:pt x="150" y="2330"/>
                    <a:pt x="228" y="2330"/>
                  </a:cubicBezTo>
                  <a:cubicBezTo>
                    <a:pt x="1077" y="2330"/>
                    <a:pt x="1765" y="1641"/>
                    <a:pt x="1765" y="792"/>
                  </a:cubicBezTo>
                  <a:lnTo>
                    <a:pt x="1765" y="210"/>
                  </a:lnTo>
                  <a:lnTo>
                    <a:pt x="1311" y="0"/>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1"/>
            <p:cNvSpPr/>
            <p:nvPr/>
          </p:nvSpPr>
          <p:spPr>
            <a:xfrm>
              <a:off x="3509144" y="2173804"/>
              <a:ext cx="109206" cy="71259"/>
            </a:xfrm>
            <a:custGeom>
              <a:avLst/>
              <a:gdLst/>
              <a:ahLst/>
              <a:cxnLst/>
              <a:rect l="l" t="t" r="r" b="b"/>
              <a:pathLst>
                <a:path w="3076" h="2007" extrusionOk="0">
                  <a:moveTo>
                    <a:pt x="1539" y="0"/>
                  </a:moveTo>
                  <a:cubicBezTo>
                    <a:pt x="690" y="0"/>
                    <a:pt x="0" y="690"/>
                    <a:pt x="0" y="1539"/>
                  </a:cubicBezTo>
                  <a:lnTo>
                    <a:pt x="0" y="2006"/>
                  </a:lnTo>
                  <a:cubicBezTo>
                    <a:pt x="0" y="2006"/>
                    <a:pt x="1" y="2006"/>
                    <a:pt x="2" y="2006"/>
                  </a:cubicBezTo>
                  <a:cubicBezTo>
                    <a:pt x="45" y="2006"/>
                    <a:pt x="1008" y="1998"/>
                    <a:pt x="1539" y="1262"/>
                  </a:cubicBezTo>
                  <a:cubicBezTo>
                    <a:pt x="2068" y="1998"/>
                    <a:pt x="3031" y="2006"/>
                    <a:pt x="3074" y="2006"/>
                  </a:cubicBezTo>
                  <a:cubicBezTo>
                    <a:pt x="3075" y="2006"/>
                    <a:pt x="3076" y="2006"/>
                    <a:pt x="3076" y="2006"/>
                  </a:cubicBezTo>
                  <a:lnTo>
                    <a:pt x="3076" y="1539"/>
                  </a:lnTo>
                  <a:cubicBezTo>
                    <a:pt x="3076" y="688"/>
                    <a:pt x="2388" y="0"/>
                    <a:pt x="15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1"/>
            <p:cNvSpPr/>
            <p:nvPr/>
          </p:nvSpPr>
          <p:spPr>
            <a:xfrm>
              <a:off x="3560944" y="2173804"/>
              <a:ext cx="57408" cy="71259"/>
            </a:xfrm>
            <a:custGeom>
              <a:avLst/>
              <a:gdLst/>
              <a:ahLst/>
              <a:cxnLst/>
              <a:rect l="l" t="t" r="r" b="b"/>
              <a:pathLst>
                <a:path w="1617" h="2007" extrusionOk="0">
                  <a:moveTo>
                    <a:pt x="80" y="0"/>
                  </a:moveTo>
                  <a:cubicBezTo>
                    <a:pt x="52" y="0"/>
                    <a:pt x="26" y="0"/>
                    <a:pt x="1" y="2"/>
                  </a:cubicBezTo>
                  <a:cubicBezTo>
                    <a:pt x="670" y="169"/>
                    <a:pt x="1163" y="776"/>
                    <a:pt x="1163" y="1496"/>
                  </a:cubicBezTo>
                  <a:lnTo>
                    <a:pt x="1163" y="1946"/>
                  </a:lnTo>
                  <a:cubicBezTo>
                    <a:pt x="1414" y="2005"/>
                    <a:pt x="1599" y="2006"/>
                    <a:pt x="1615" y="2006"/>
                  </a:cubicBezTo>
                  <a:cubicBezTo>
                    <a:pt x="1616" y="2006"/>
                    <a:pt x="1617" y="2006"/>
                    <a:pt x="1617" y="2006"/>
                  </a:cubicBezTo>
                  <a:lnTo>
                    <a:pt x="1617" y="1539"/>
                  </a:lnTo>
                  <a:cubicBezTo>
                    <a:pt x="1617" y="688"/>
                    <a:pt x="929" y="0"/>
                    <a:pt x="8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1"/>
            <p:cNvSpPr/>
            <p:nvPr/>
          </p:nvSpPr>
          <p:spPr>
            <a:xfrm>
              <a:off x="3691384" y="2398046"/>
              <a:ext cx="61526" cy="70832"/>
            </a:xfrm>
            <a:custGeom>
              <a:avLst/>
              <a:gdLst/>
              <a:ahLst/>
              <a:cxnLst/>
              <a:rect l="l" t="t" r="r" b="b"/>
              <a:pathLst>
                <a:path w="1733" h="1995" extrusionOk="0">
                  <a:moveTo>
                    <a:pt x="100" y="0"/>
                  </a:moveTo>
                  <a:cubicBezTo>
                    <a:pt x="46" y="0"/>
                    <a:pt x="0" y="46"/>
                    <a:pt x="6" y="104"/>
                  </a:cubicBezTo>
                  <a:lnTo>
                    <a:pt x="176" y="1995"/>
                  </a:lnTo>
                  <a:lnTo>
                    <a:pt x="1559" y="1995"/>
                  </a:lnTo>
                  <a:lnTo>
                    <a:pt x="1727" y="104"/>
                  </a:lnTo>
                  <a:cubicBezTo>
                    <a:pt x="1733" y="48"/>
                    <a:pt x="1688" y="0"/>
                    <a:pt x="16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1"/>
            <p:cNvSpPr/>
            <p:nvPr/>
          </p:nvSpPr>
          <p:spPr>
            <a:xfrm>
              <a:off x="3732391" y="2398046"/>
              <a:ext cx="20591" cy="70832"/>
            </a:xfrm>
            <a:custGeom>
              <a:avLst/>
              <a:gdLst/>
              <a:ahLst/>
              <a:cxnLst/>
              <a:rect l="l" t="t" r="r" b="b"/>
              <a:pathLst>
                <a:path w="580" h="1995" extrusionOk="0">
                  <a:moveTo>
                    <a:pt x="74" y="0"/>
                  </a:moveTo>
                  <a:cubicBezTo>
                    <a:pt x="130" y="0"/>
                    <a:pt x="175" y="48"/>
                    <a:pt x="169" y="104"/>
                  </a:cubicBezTo>
                  <a:lnTo>
                    <a:pt x="1" y="1995"/>
                  </a:lnTo>
                  <a:lnTo>
                    <a:pt x="405" y="1995"/>
                  </a:lnTo>
                  <a:lnTo>
                    <a:pt x="575" y="104"/>
                  </a:lnTo>
                  <a:cubicBezTo>
                    <a:pt x="579" y="46"/>
                    <a:pt x="535" y="0"/>
                    <a:pt x="47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1"/>
            <p:cNvSpPr/>
            <p:nvPr/>
          </p:nvSpPr>
          <p:spPr>
            <a:xfrm>
              <a:off x="3693266" y="2420094"/>
              <a:ext cx="57869" cy="26345"/>
            </a:xfrm>
            <a:custGeom>
              <a:avLst/>
              <a:gdLst/>
              <a:ahLst/>
              <a:cxnLst/>
              <a:rect l="l" t="t" r="r" b="b"/>
              <a:pathLst>
                <a:path w="1630" h="742" extrusionOk="0">
                  <a:moveTo>
                    <a:pt x="1" y="1"/>
                  </a:moveTo>
                  <a:lnTo>
                    <a:pt x="67" y="742"/>
                  </a:lnTo>
                  <a:lnTo>
                    <a:pt x="1563" y="742"/>
                  </a:lnTo>
                  <a:lnTo>
                    <a:pt x="16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1"/>
            <p:cNvSpPr/>
            <p:nvPr/>
          </p:nvSpPr>
          <p:spPr>
            <a:xfrm>
              <a:off x="3734415" y="2420094"/>
              <a:ext cx="16722" cy="26345"/>
            </a:xfrm>
            <a:custGeom>
              <a:avLst/>
              <a:gdLst/>
              <a:ahLst/>
              <a:cxnLst/>
              <a:rect l="l" t="t" r="r" b="b"/>
              <a:pathLst>
                <a:path w="471" h="742" extrusionOk="0">
                  <a:moveTo>
                    <a:pt x="66" y="1"/>
                  </a:moveTo>
                  <a:lnTo>
                    <a:pt x="0" y="742"/>
                  </a:lnTo>
                  <a:lnTo>
                    <a:pt x="404" y="742"/>
                  </a:lnTo>
                  <a:lnTo>
                    <a:pt x="471" y="1"/>
                  </a:ln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1"/>
            <p:cNvSpPr/>
            <p:nvPr/>
          </p:nvSpPr>
          <p:spPr>
            <a:xfrm>
              <a:off x="3549760" y="2277369"/>
              <a:ext cx="27976" cy="14024"/>
            </a:xfrm>
            <a:custGeom>
              <a:avLst/>
              <a:gdLst/>
              <a:ahLst/>
              <a:cxnLst/>
              <a:rect l="l" t="t" r="r" b="b"/>
              <a:pathLst>
                <a:path w="788" h="395" extrusionOk="0">
                  <a:moveTo>
                    <a:pt x="630" y="1"/>
                  </a:moveTo>
                  <a:cubicBezTo>
                    <a:pt x="589" y="1"/>
                    <a:pt x="549" y="19"/>
                    <a:pt x="521" y="54"/>
                  </a:cubicBezTo>
                  <a:cubicBezTo>
                    <a:pt x="490" y="92"/>
                    <a:pt x="442" y="115"/>
                    <a:pt x="392" y="115"/>
                  </a:cubicBezTo>
                  <a:cubicBezTo>
                    <a:pt x="343" y="115"/>
                    <a:pt x="297" y="94"/>
                    <a:pt x="265" y="55"/>
                  </a:cubicBezTo>
                  <a:cubicBezTo>
                    <a:pt x="237" y="21"/>
                    <a:pt x="197" y="4"/>
                    <a:pt x="156" y="4"/>
                  </a:cubicBezTo>
                  <a:cubicBezTo>
                    <a:pt x="125" y="4"/>
                    <a:pt x="94" y="14"/>
                    <a:pt x="68" y="35"/>
                  </a:cubicBezTo>
                  <a:cubicBezTo>
                    <a:pt x="9" y="84"/>
                    <a:pt x="0" y="172"/>
                    <a:pt x="49" y="231"/>
                  </a:cubicBezTo>
                  <a:cubicBezTo>
                    <a:pt x="133" y="336"/>
                    <a:pt x="258" y="395"/>
                    <a:pt x="392" y="395"/>
                  </a:cubicBezTo>
                  <a:cubicBezTo>
                    <a:pt x="528" y="395"/>
                    <a:pt x="655" y="334"/>
                    <a:pt x="739" y="228"/>
                  </a:cubicBezTo>
                  <a:cubicBezTo>
                    <a:pt x="788" y="166"/>
                    <a:pt x="777" y="79"/>
                    <a:pt x="718" y="32"/>
                  </a:cubicBezTo>
                  <a:cubicBezTo>
                    <a:pt x="692" y="11"/>
                    <a:pt x="661"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1"/>
            <p:cNvSpPr/>
            <p:nvPr/>
          </p:nvSpPr>
          <p:spPr>
            <a:xfrm>
              <a:off x="3468563" y="2309819"/>
              <a:ext cx="190293" cy="130729"/>
            </a:xfrm>
            <a:custGeom>
              <a:avLst/>
              <a:gdLst/>
              <a:ahLst/>
              <a:cxnLst/>
              <a:rect l="l" t="t" r="r" b="b"/>
              <a:pathLst>
                <a:path w="5360" h="3682" extrusionOk="0">
                  <a:moveTo>
                    <a:pt x="209" y="0"/>
                  </a:moveTo>
                  <a:cubicBezTo>
                    <a:pt x="94" y="0"/>
                    <a:pt x="1" y="94"/>
                    <a:pt x="1" y="209"/>
                  </a:cubicBezTo>
                  <a:lnTo>
                    <a:pt x="1" y="3472"/>
                  </a:lnTo>
                  <a:cubicBezTo>
                    <a:pt x="1" y="3588"/>
                    <a:pt x="94" y="3681"/>
                    <a:pt x="209" y="3681"/>
                  </a:cubicBezTo>
                  <a:lnTo>
                    <a:pt x="5151" y="3681"/>
                  </a:lnTo>
                  <a:cubicBezTo>
                    <a:pt x="5266" y="3681"/>
                    <a:pt x="5360" y="3588"/>
                    <a:pt x="5360" y="3472"/>
                  </a:cubicBezTo>
                  <a:lnTo>
                    <a:pt x="5360" y="209"/>
                  </a:lnTo>
                  <a:cubicBezTo>
                    <a:pt x="5360" y="94"/>
                    <a:pt x="5266" y="0"/>
                    <a:pt x="5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1"/>
            <p:cNvSpPr/>
            <p:nvPr/>
          </p:nvSpPr>
          <p:spPr>
            <a:xfrm>
              <a:off x="3637667" y="2309819"/>
              <a:ext cx="21195" cy="130729"/>
            </a:xfrm>
            <a:custGeom>
              <a:avLst/>
              <a:gdLst/>
              <a:ahLst/>
              <a:cxnLst/>
              <a:rect l="l" t="t" r="r" b="b"/>
              <a:pathLst>
                <a:path w="597" h="3682" extrusionOk="0">
                  <a:moveTo>
                    <a:pt x="1" y="0"/>
                  </a:moveTo>
                  <a:cubicBezTo>
                    <a:pt x="116" y="0"/>
                    <a:pt x="210" y="94"/>
                    <a:pt x="210" y="209"/>
                  </a:cubicBezTo>
                  <a:lnTo>
                    <a:pt x="210" y="3472"/>
                  </a:lnTo>
                  <a:cubicBezTo>
                    <a:pt x="210" y="3588"/>
                    <a:pt x="116" y="3681"/>
                    <a:pt x="1" y="3681"/>
                  </a:cubicBezTo>
                  <a:lnTo>
                    <a:pt x="388" y="3681"/>
                  </a:lnTo>
                  <a:cubicBezTo>
                    <a:pt x="503" y="3681"/>
                    <a:pt x="597" y="3588"/>
                    <a:pt x="597" y="3472"/>
                  </a:cubicBezTo>
                  <a:lnTo>
                    <a:pt x="597" y="209"/>
                  </a:lnTo>
                  <a:cubicBezTo>
                    <a:pt x="597" y="94"/>
                    <a:pt x="503" y="0"/>
                    <a:pt x="38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1"/>
            <p:cNvSpPr/>
            <p:nvPr/>
          </p:nvSpPr>
          <p:spPr>
            <a:xfrm>
              <a:off x="3540849" y="2352247"/>
              <a:ext cx="45763" cy="45766"/>
            </a:xfrm>
            <a:custGeom>
              <a:avLst/>
              <a:gdLst/>
              <a:ahLst/>
              <a:cxnLst/>
              <a:rect l="l" t="t" r="r" b="b"/>
              <a:pathLst>
                <a:path w="1289" h="1289" extrusionOk="0">
                  <a:moveTo>
                    <a:pt x="646" y="1"/>
                  </a:moveTo>
                  <a:cubicBezTo>
                    <a:pt x="289" y="1"/>
                    <a:pt x="1" y="290"/>
                    <a:pt x="1" y="646"/>
                  </a:cubicBezTo>
                  <a:cubicBezTo>
                    <a:pt x="1" y="1001"/>
                    <a:pt x="289" y="1289"/>
                    <a:pt x="646" y="1289"/>
                  </a:cubicBezTo>
                  <a:cubicBezTo>
                    <a:pt x="1001" y="1289"/>
                    <a:pt x="1289" y="1001"/>
                    <a:pt x="1289" y="646"/>
                  </a:cubicBezTo>
                  <a:cubicBezTo>
                    <a:pt x="1289" y="290"/>
                    <a:pt x="1001" y="1"/>
                    <a:pt x="6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1"/>
            <p:cNvSpPr/>
            <p:nvPr/>
          </p:nvSpPr>
          <p:spPr>
            <a:xfrm>
              <a:off x="3544186" y="2353347"/>
              <a:ext cx="42390" cy="44736"/>
            </a:xfrm>
            <a:custGeom>
              <a:avLst/>
              <a:gdLst/>
              <a:ahLst/>
              <a:cxnLst/>
              <a:rect l="l" t="t" r="r" b="b"/>
              <a:pathLst>
                <a:path w="1194" h="1260" extrusionOk="0">
                  <a:moveTo>
                    <a:pt x="740" y="0"/>
                  </a:moveTo>
                  <a:cubicBezTo>
                    <a:pt x="801" y="98"/>
                    <a:pt x="835" y="213"/>
                    <a:pt x="835" y="335"/>
                  </a:cubicBezTo>
                  <a:cubicBezTo>
                    <a:pt x="835" y="692"/>
                    <a:pt x="547" y="980"/>
                    <a:pt x="192" y="980"/>
                  </a:cubicBezTo>
                  <a:cubicBezTo>
                    <a:pt x="124" y="980"/>
                    <a:pt x="59" y="969"/>
                    <a:pt x="0" y="951"/>
                  </a:cubicBezTo>
                  <a:lnTo>
                    <a:pt x="0" y="951"/>
                  </a:lnTo>
                  <a:cubicBezTo>
                    <a:pt x="114" y="1135"/>
                    <a:pt x="317" y="1259"/>
                    <a:pt x="549" y="1259"/>
                  </a:cubicBezTo>
                  <a:cubicBezTo>
                    <a:pt x="906" y="1259"/>
                    <a:pt x="1193" y="971"/>
                    <a:pt x="1193" y="615"/>
                  </a:cubicBezTo>
                  <a:cubicBezTo>
                    <a:pt x="1193" y="325"/>
                    <a:pt x="1002" y="81"/>
                    <a:pt x="740"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1"/>
            <p:cNvSpPr/>
            <p:nvPr/>
          </p:nvSpPr>
          <p:spPr>
            <a:xfrm>
              <a:off x="3452161" y="2439231"/>
              <a:ext cx="223169" cy="28333"/>
            </a:xfrm>
            <a:custGeom>
              <a:avLst/>
              <a:gdLst/>
              <a:ahLst/>
              <a:cxnLst/>
              <a:rect l="l" t="t" r="r" b="b"/>
              <a:pathLst>
                <a:path w="6286" h="798" extrusionOk="0">
                  <a:moveTo>
                    <a:pt x="181" y="0"/>
                  </a:moveTo>
                  <a:cubicBezTo>
                    <a:pt x="81" y="0"/>
                    <a:pt x="1" y="81"/>
                    <a:pt x="1" y="180"/>
                  </a:cubicBezTo>
                  <a:lnTo>
                    <a:pt x="1" y="511"/>
                  </a:lnTo>
                  <a:cubicBezTo>
                    <a:pt x="1" y="669"/>
                    <a:pt x="129" y="797"/>
                    <a:pt x="287" y="797"/>
                  </a:cubicBezTo>
                  <a:lnTo>
                    <a:pt x="5997" y="797"/>
                  </a:lnTo>
                  <a:cubicBezTo>
                    <a:pt x="6156" y="797"/>
                    <a:pt x="6285" y="668"/>
                    <a:pt x="6285" y="511"/>
                  </a:cubicBezTo>
                  <a:lnTo>
                    <a:pt x="6285" y="180"/>
                  </a:lnTo>
                  <a:cubicBezTo>
                    <a:pt x="6285" y="81"/>
                    <a:pt x="6204" y="0"/>
                    <a:pt x="61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1"/>
            <p:cNvSpPr/>
            <p:nvPr/>
          </p:nvSpPr>
          <p:spPr>
            <a:xfrm>
              <a:off x="3651372" y="2439160"/>
              <a:ext cx="23893" cy="28297"/>
            </a:xfrm>
            <a:custGeom>
              <a:avLst/>
              <a:gdLst/>
              <a:ahLst/>
              <a:cxnLst/>
              <a:rect l="l" t="t" r="r" b="b"/>
              <a:pathLst>
                <a:path w="673" h="797" extrusionOk="0">
                  <a:moveTo>
                    <a:pt x="109" y="1"/>
                  </a:moveTo>
                  <a:cubicBezTo>
                    <a:pt x="206" y="1"/>
                    <a:pt x="288" y="81"/>
                    <a:pt x="288" y="181"/>
                  </a:cubicBezTo>
                  <a:lnTo>
                    <a:pt x="288" y="512"/>
                  </a:lnTo>
                  <a:cubicBezTo>
                    <a:pt x="288" y="668"/>
                    <a:pt x="159" y="796"/>
                    <a:pt x="1" y="796"/>
                  </a:cubicBezTo>
                  <a:lnTo>
                    <a:pt x="386" y="796"/>
                  </a:lnTo>
                  <a:cubicBezTo>
                    <a:pt x="545" y="796"/>
                    <a:pt x="673" y="670"/>
                    <a:pt x="673" y="512"/>
                  </a:cubicBezTo>
                  <a:lnTo>
                    <a:pt x="673" y="181"/>
                  </a:lnTo>
                  <a:cubicBezTo>
                    <a:pt x="673" y="81"/>
                    <a:pt x="593" y="1"/>
                    <a:pt x="494"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1"/>
            <p:cNvSpPr/>
            <p:nvPr/>
          </p:nvSpPr>
          <p:spPr>
            <a:xfrm>
              <a:off x="3437569" y="2466249"/>
              <a:ext cx="326907" cy="32381"/>
            </a:xfrm>
            <a:custGeom>
              <a:avLst/>
              <a:gdLst/>
              <a:ahLst/>
              <a:cxnLst/>
              <a:rect l="l" t="t" r="r" b="b"/>
              <a:pathLst>
                <a:path w="9208" h="912" extrusionOk="0">
                  <a:moveTo>
                    <a:pt x="124" y="0"/>
                  </a:moveTo>
                  <a:cubicBezTo>
                    <a:pt x="55" y="0"/>
                    <a:pt x="0" y="55"/>
                    <a:pt x="0" y="124"/>
                  </a:cubicBezTo>
                  <a:lnTo>
                    <a:pt x="0" y="787"/>
                  </a:lnTo>
                  <a:cubicBezTo>
                    <a:pt x="0" y="855"/>
                    <a:pt x="55" y="911"/>
                    <a:pt x="124" y="911"/>
                  </a:cubicBezTo>
                  <a:lnTo>
                    <a:pt x="9083" y="911"/>
                  </a:lnTo>
                  <a:cubicBezTo>
                    <a:pt x="9152" y="911"/>
                    <a:pt x="9207" y="857"/>
                    <a:pt x="9207" y="787"/>
                  </a:cubicBezTo>
                  <a:lnTo>
                    <a:pt x="9207" y="124"/>
                  </a:lnTo>
                  <a:cubicBezTo>
                    <a:pt x="9207" y="55"/>
                    <a:pt x="9152" y="0"/>
                    <a:pt x="90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1"/>
            <p:cNvSpPr/>
            <p:nvPr/>
          </p:nvSpPr>
          <p:spPr>
            <a:xfrm>
              <a:off x="3746806" y="2466107"/>
              <a:ext cx="17680" cy="32523"/>
            </a:xfrm>
            <a:custGeom>
              <a:avLst/>
              <a:gdLst/>
              <a:ahLst/>
              <a:cxnLst/>
              <a:rect l="l" t="t" r="r" b="b"/>
              <a:pathLst>
                <a:path w="498" h="916" extrusionOk="0">
                  <a:moveTo>
                    <a:pt x="1" y="0"/>
                  </a:moveTo>
                  <a:cubicBezTo>
                    <a:pt x="71" y="0"/>
                    <a:pt x="127" y="58"/>
                    <a:pt x="127" y="127"/>
                  </a:cubicBezTo>
                  <a:lnTo>
                    <a:pt x="127" y="790"/>
                  </a:lnTo>
                  <a:cubicBezTo>
                    <a:pt x="127" y="859"/>
                    <a:pt x="70" y="915"/>
                    <a:pt x="1" y="915"/>
                  </a:cubicBezTo>
                  <a:lnTo>
                    <a:pt x="372" y="915"/>
                  </a:lnTo>
                  <a:cubicBezTo>
                    <a:pt x="441" y="915"/>
                    <a:pt x="497" y="858"/>
                    <a:pt x="497" y="790"/>
                  </a:cubicBezTo>
                  <a:lnTo>
                    <a:pt x="497" y="127"/>
                  </a:lnTo>
                  <a:cubicBezTo>
                    <a:pt x="497" y="58"/>
                    <a:pt x="442" y="1"/>
                    <a:pt x="372"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1" name="Google Shape;2351;p51"/>
          <p:cNvGrpSpPr/>
          <p:nvPr/>
        </p:nvGrpSpPr>
        <p:grpSpPr>
          <a:xfrm>
            <a:off x="4405413" y="4133261"/>
            <a:ext cx="327024" cy="325794"/>
            <a:chOff x="7321601" y="1514996"/>
            <a:chExt cx="327024" cy="325794"/>
          </a:xfrm>
        </p:grpSpPr>
        <p:sp>
          <p:nvSpPr>
            <p:cNvPr id="2352" name="Google Shape;2352;p51"/>
            <p:cNvSpPr/>
            <p:nvPr/>
          </p:nvSpPr>
          <p:spPr>
            <a:xfrm>
              <a:off x="7321601" y="1524191"/>
              <a:ext cx="293996" cy="316598"/>
            </a:xfrm>
            <a:custGeom>
              <a:avLst/>
              <a:gdLst/>
              <a:ahLst/>
              <a:cxnLst/>
              <a:rect l="l" t="t" r="r" b="b"/>
              <a:pathLst>
                <a:path w="8281" h="8917" extrusionOk="0">
                  <a:moveTo>
                    <a:pt x="100" y="0"/>
                  </a:moveTo>
                  <a:cubicBezTo>
                    <a:pt x="45" y="0"/>
                    <a:pt x="0" y="45"/>
                    <a:pt x="0" y="99"/>
                  </a:cubicBezTo>
                  <a:lnTo>
                    <a:pt x="0" y="8817"/>
                  </a:lnTo>
                  <a:cubicBezTo>
                    <a:pt x="0" y="8872"/>
                    <a:pt x="45" y="8916"/>
                    <a:pt x="100" y="8916"/>
                  </a:cubicBezTo>
                  <a:lnTo>
                    <a:pt x="8181" y="8916"/>
                  </a:lnTo>
                  <a:cubicBezTo>
                    <a:pt x="8236" y="8916"/>
                    <a:pt x="8279" y="8872"/>
                    <a:pt x="8281" y="8817"/>
                  </a:cubicBezTo>
                  <a:lnTo>
                    <a:pt x="8281" y="99"/>
                  </a:lnTo>
                  <a:cubicBezTo>
                    <a:pt x="8281" y="45"/>
                    <a:pt x="8236" y="0"/>
                    <a:pt x="8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1"/>
            <p:cNvSpPr/>
            <p:nvPr/>
          </p:nvSpPr>
          <p:spPr>
            <a:xfrm>
              <a:off x="7321601" y="1514996"/>
              <a:ext cx="293961" cy="42535"/>
            </a:xfrm>
            <a:custGeom>
              <a:avLst/>
              <a:gdLst/>
              <a:ahLst/>
              <a:cxnLst/>
              <a:rect l="l" t="t" r="r" b="b"/>
              <a:pathLst>
                <a:path w="8280" h="1198" extrusionOk="0">
                  <a:moveTo>
                    <a:pt x="100" y="0"/>
                  </a:moveTo>
                  <a:cubicBezTo>
                    <a:pt x="45" y="0"/>
                    <a:pt x="0" y="45"/>
                    <a:pt x="0" y="99"/>
                  </a:cubicBezTo>
                  <a:lnTo>
                    <a:pt x="0" y="1197"/>
                  </a:lnTo>
                  <a:lnTo>
                    <a:pt x="8279" y="1197"/>
                  </a:lnTo>
                  <a:lnTo>
                    <a:pt x="8279" y="99"/>
                  </a:lnTo>
                  <a:cubicBezTo>
                    <a:pt x="8279" y="45"/>
                    <a:pt x="8236" y="0"/>
                    <a:pt x="81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1"/>
            <p:cNvSpPr/>
            <p:nvPr/>
          </p:nvSpPr>
          <p:spPr>
            <a:xfrm>
              <a:off x="7598920" y="1514996"/>
              <a:ext cx="16651" cy="325794"/>
            </a:xfrm>
            <a:custGeom>
              <a:avLst/>
              <a:gdLst/>
              <a:ahLst/>
              <a:cxnLst/>
              <a:rect l="l" t="t" r="r" b="b"/>
              <a:pathLst>
                <a:path w="469" h="9176" extrusionOk="0">
                  <a:moveTo>
                    <a:pt x="0" y="0"/>
                  </a:moveTo>
                  <a:cubicBezTo>
                    <a:pt x="26" y="0"/>
                    <a:pt x="52" y="10"/>
                    <a:pt x="69" y="29"/>
                  </a:cubicBezTo>
                  <a:cubicBezTo>
                    <a:pt x="75" y="32"/>
                    <a:pt x="80" y="38"/>
                    <a:pt x="82" y="43"/>
                  </a:cubicBezTo>
                  <a:cubicBezTo>
                    <a:pt x="94" y="59"/>
                    <a:pt x="98" y="79"/>
                    <a:pt x="98" y="99"/>
                  </a:cubicBezTo>
                  <a:lnTo>
                    <a:pt x="98" y="9076"/>
                  </a:lnTo>
                  <a:cubicBezTo>
                    <a:pt x="98" y="9131"/>
                    <a:pt x="54" y="9175"/>
                    <a:pt x="0" y="9175"/>
                  </a:cubicBezTo>
                  <a:lnTo>
                    <a:pt x="369" y="9175"/>
                  </a:lnTo>
                  <a:cubicBezTo>
                    <a:pt x="422" y="9175"/>
                    <a:pt x="468" y="9131"/>
                    <a:pt x="468" y="9076"/>
                  </a:cubicBezTo>
                  <a:lnTo>
                    <a:pt x="468" y="99"/>
                  </a:lnTo>
                  <a:cubicBezTo>
                    <a:pt x="468" y="78"/>
                    <a:pt x="462" y="59"/>
                    <a:pt x="451" y="43"/>
                  </a:cubicBezTo>
                  <a:cubicBezTo>
                    <a:pt x="448" y="38"/>
                    <a:pt x="442" y="32"/>
                    <a:pt x="439" y="29"/>
                  </a:cubicBezTo>
                  <a:cubicBezTo>
                    <a:pt x="421" y="10"/>
                    <a:pt x="396" y="0"/>
                    <a:pt x="36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1"/>
            <p:cNvSpPr/>
            <p:nvPr/>
          </p:nvSpPr>
          <p:spPr>
            <a:xfrm>
              <a:off x="7598920" y="1514996"/>
              <a:ext cx="16651" cy="42535"/>
            </a:xfrm>
            <a:custGeom>
              <a:avLst/>
              <a:gdLst/>
              <a:ahLst/>
              <a:cxnLst/>
              <a:rect l="l" t="t" r="r" b="b"/>
              <a:pathLst>
                <a:path w="469" h="1198" extrusionOk="0">
                  <a:moveTo>
                    <a:pt x="0" y="0"/>
                  </a:moveTo>
                  <a:cubicBezTo>
                    <a:pt x="26" y="0"/>
                    <a:pt x="52" y="10"/>
                    <a:pt x="69" y="29"/>
                  </a:cubicBezTo>
                  <a:cubicBezTo>
                    <a:pt x="75" y="32"/>
                    <a:pt x="80" y="38"/>
                    <a:pt x="82" y="43"/>
                  </a:cubicBezTo>
                  <a:cubicBezTo>
                    <a:pt x="94" y="59"/>
                    <a:pt x="98" y="79"/>
                    <a:pt x="98" y="99"/>
                  </a:cubicBezTo>
                  <a:lnTo>
                    <a:pt x="98" y="1197"/>
                  </a:lnTo>
                  <a:lnTo>
                    <a:pt x="468" y="1197"/>
                  </a:lnTo>
                  <a:lnTo>
                    <a:pt x="468" y="99"/>
                  </a:lnTo>
                  <a:cubicBezTo>
                    <a:pt x="468" y="78"/>
                    <a:pt x="462" y="59"/>
                    <a:pt x="451" y="43"/>
                  </a:cubicBezTo>
                  <a:cubicBezTo>
                    <a:pt x="448" y="38"/>
                    <a:pt x="442" y="32"/>
                    <a:pt x="439" y="29"/>
                  </a:cubicBezTo>
                  <a:cubicBezTo>
                    <a:pt x="421" y="10"/>
                    <a:pt x="396" y="0"/>
                    <a:pt x="369"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1"/>
            <p:cNvSpPr/>
            <p:nvPr/>
          </p:nvSpPr>
          <p:spPr>
            <a:xfrm>
              <a:off x="7377093" y="1694680"/>
              <a:ext cx="42639" cy="86632"/>
            </a:xfrm>
            <a:custGeom>
              <a:avLst/>
              <a:gdLst/>
              <a:ahLst/>
              <a:cxnLst/>
              <a:rect l="l" t="t" r="r" b="b"/>
              <a:pathLst>
                <a:path w="1201" h="2440" extrusionOk="0">
                  <a:moveTo>
                    <a:pt x="108" y="0"/>
                  </a:moveTo>
                  <a:cubicBezTo>
                    <a:pt x="49" y="0"/>
                    <a:pt x="0" y="49"/>
                    <a:pt x="0" y="108"/>
                  </a:cubicBezTo>
                  <a:lnTo>
                    <a:pt x="0" y="2439"/>
                  </a:lnTo>
                  <a:lnTo>
                    <a:pt x="1200" y="2439"/>
                  </a:lnTo>
                  <a:lnTo>
                    <a:pt x="1200" y="108"/>
                  </a:lnTo>
                  <a:cubicBezTo>
                    <a:pt x="1200" y="49"/>
                    <a:pt x="1151" y="0"/>
                    <a:pt x="10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1"/>
            <p:cNvSpPr/>
            <p:nvPr/>
          </p:nvSpPr>
          <p:spPr>
            <a:xfrm>
              <a:off x="7448029" y="1676680"/>
              <a:ext cx="42674" cy="104633"/>
            </a:xfrm>
            <a:custGeom>
              <a:avLst/>
              <a:gdLst/>
              <a:ahLst/>
              <a:cxnLst/>
              <a:rect l="l" t="t" r="r" b="b"/>
              <a:pathLst>
                <a:path w="1202" h="2947" extrusionOk="0">
                  <a:moveTo>
                    <a:pt x="109" y="1"/>
                  </a:moveTo>
                  <a:cubicBezTo>
                    <a:pt x="50" y="1"/>
                    <a:pt x="1" y="48"/>
                    <a:pt x="1" y="109"/>
                  </a:cubicBezTo>
                  <a:lnTo>
                    <a:pt x="1" y="2946"/>
                  </a:lnTo>
                  <a:lnTo>
                    <a:pt x="1201" y="2946"/>
                  </a:lnTo>
                  <a:lnTo>
                    <a:pt x="1201" y="109"/>
                  </a:lnTo>
                  <a:cubicBezTo>
                    <a:pt x="1201" y="48"/>
                    <a:pt x="1152" y="1"/>
                    <a:pt x="10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1"/>
            <p:cNvSpPr/>
            <p:nvPr/>
          </p:nvSpPr>
          <p:spPr>
            <a:xfrm>
              <a:off x="7518966" y="1719356"/>
              <a:ext cx="42603" cy="61956"/>
            </a:xfrm>
            <a:custGeom>
              <a:avLst/>
              <a:gdLst/>
              <a:ahLst/>
              <a:cxnLst/>
              <a:rect l="l" t="t" r="r" b="b"/>
              <a:pathLst>
                <a:path w="1200" h="1745" extrusionOk="0">
                  <a:moveTo>
                    <a:pt x="108" y="0"/>
                  </a:moveTo>
                  <a:cubicBezTo>
                    <a:pt x="48" y="0"/>
                    <a:pt x="0" y="49"/>
                    <a:pt x="0" y="108"/>
                  </a:cubicBezTo>
                  <a:lnTo>
                    <a:pt x="0" y="1744"/>
                  </a:lnTo>
                  <a:lnTo>
                    <a:pt x="1199" y="1744"/>
                  </a:lnTo>
                  <a:lnTo>
                    <a:pt x="1199" y="108"/>
                  </a:lnTo>
                  <a:cubicBezTo>
                    <a:pt x="1199" y="49"/>
                    <a:pt x="1152" y="0"/>
                    <a:pt x="10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1"/>
            <p:cNvSpPr/>
            <p:nvPr/>
          </p:nvSpPr>
          <p:spPr>
            <a:xfrm>
              <a:off x="7589831" y="1655058"/>
              <a:ext cx="42639" cy="126256"/>
            </a:xfrm>
            <a:custGeom>
              <a:avLst/>
              <a:gdLst/>
              <a:ahLst/>
              <a:cxnLst/>
              <a:rect l="l" t="t" r="r" b="b"/>
              <a:pathLst>
                <a:path w="1201" h="3556" extrusionOk="0">
                  <a:moveTo>
                    <a:pt x="108" y="1"/>
                  </a:moveTo>
                  <a:cubicBezTo>
                    <a:pt x="49" y="1"/>
                    <a:pt x="0" y="50"/>
                    <a:pt x="0" y="109"/>
                  </a:cubicBezTo>
                  <a:lnTo>
                    <a:pt x="0" y="3555"/>
                  </a:lnTo>
                  <a:lnTo>
                    <a:pt x="1200" y="3555"/>
                  </a:lnTo>
                  <a:lnTo>
                    <a:pt x="1200" y="109"/>
                  </a:lnTo>
                  <a:cubicBezTo>
                    <a:pt x="1200" y="50"/>
                    <a:pt x="1151" y="1"/>
                    <a:pt x="10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1"/>
            <p:cNvSpPr/>
            <p:nvPr/>
          </p:nvSpPr>
          <p:spPr>
            <a:xfrm>
              <a:off x="7401803" y="1694680"/>
              <a:ext cx="17964" cy="86632"/>
            </a:xfrm>
            <a:custGeom>
              <a:avLst/>
              <a:gdLst/>
              <a:ahLst/>
              <a:cxnLst/>
              <a:rect l="l" t="t" r="r" b="b"/>
              <a:pathLst>
                <a:path w="506" h="2440" extrusionOk="0">
                  <a:moveTo>
                    <a:pt x="1" y="0"/>
                  </a:moveTo>
                  <a:cubicBezTo>
                    <a:pt x="60" y="0"/>
                    <a:pt x="109" y="49"/>
                    <a:pt x="109" y="108"/>
                  </a:cubicBezTo>
                  <a:lnTo>
                    <a:pt x="109" y="2439"/>
                  </a:lnTo>
                  <a:lnTo>
                    <a:pt x="506" y="2439"/>
                  </a:lnTo>
                  <a:lnTo>
                    <a:pt x="506" y="108"/>
                  </a:lnTo>
                  <a:cubicBezTo>
                    <a:pt x="506" y="49"/>
                    <a:pt x="455" y="0"/>
                    <a:pt x="39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1"/>
            <p:cNvSpPr/>
            <p:nvPr/>
          </p:nvSpPr>
          <p:spPr>
            <a:xfrm>
              <a:off x="7472704" y="1676680"/>
              <a:ext cx="18000" cy="104633"/>
            </a:xfrm>
            <a:custGeom>
              <a:avLst/>
              <a:gdLst/>
              <a:ahLst/>
              <a:cxnLst/>
              <a:rect l="l" t="t" r="r" b="b"/>
              <a:pathLst>
                <a:path w="507" h="2947" extrusionOk="0">
                  <a:moveTo>
                    <a:pt x="1" y="1"/>
                  </a:moveTo>
                  <a:cubicBezTo>
                    <a:pt x="60" y="1"/>
                    <a:pt x="109" y="48"/>
                    <a:pt x="109" y="109"/>
                  </a:cubicBezTo>
                  <a:lnTo>
                    <a:pt x="109" y="2946"/>
                  </a:lnTo>
                  <a:lnTo>
                    <a:pt x="506" y="2946"/>
                  </a:lnTo>
                  <a:lnTo>
                    <a:pt x="506" y="109"/>
                  </a:lnTo>
                  <a:cubicBezTo>
                    <a:pt x="506" y="50"/>
                    <a:pt x="457" y="1"/>
                    <a:pt x="398"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1"/>
            <p:cNvSpPr/>
            <p:nvPr/>
          </p:nvSpPr>
          <p:spPr>
            <a:xfrm>
              <a:off x="7543570" y="1719356"/>
              <a:ext cx="18000" cy="61956"/>
            </a:xfrm>
            <a:custGeom>
              <a:avLst/>
              <a:gdLst/>
              <a:ahLst/>
              <a:cxnLst/>
              <a:rect l="l" t="t" r="r" b="b"/>
              <a:pathLst>
                <a:path w="507" h="1745" extrusionOk="0">
                  <a:moveTo>
                    <a:pt x="1" y="0"/>
                  </a:moveTo>
                  <a:cubicBezTo>
                    <a:pt x="60" y="0"/>
                    <a:pt x="109" y="49"/>
                    <a:pt x="109" y="108"/>
                  </a:cubicBezTo>
                  <a:lnTo>
                    <a:pt x="109" y="1744"/>
                  </a:lnTo>
                  <a:lnTo>
                    <a:pt x="506" y="1744"/>
                  </a:lnTo>
                  <a:lnTo>
                    <a:pt x="506" y="108"/>
                  </a:lnTo>
                  <a:cubicBezTo>
                    <a:pt x="506" y="49"/>
                    <a:pt x="459" y="0"/>
                    <a:pt x="39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1"/>
            <p:cNvSpPr/>
            <p:nvPr/>
          </p:nvSpPr>
          <p:spPr>
            <a:xfrm>
              <a:off x="7614506" y="1655058"/>
              <a:ext cx="17964" cy="126256"/>
            </a:xfrm>
            <a:custGeom>
              <a:avLst/>
              <a:gdLst/>
              <a:ahLst/>
              <a:cxnLst/>
              <a:rect l="l" t="t" r="r" b="b"/>
              <a:pathLst>
                <a:path w="506" h="3556" extrusionOk="0">
                  <a:moveTo>
                    <a:pt x="400" y="1"/>
                  </a:moveTo>
                  <a:cubicBezTo>
                    <a:pt x="399" y="1"/>
                    <a:pt x="398" y="1"/>
                    <a:pt x="397" y="1"/>
                  </a:cubicBezTo>
                  <a:lnTo>
                    <a:pt x="0" y="1"/>
                  </a:lnTo>
                  <a:cubicBezTo>
                    <a:pt x="59" y="1"/>
                    <a:pt x="108" y="50"/>
                    <a:pt x="108" y="109"/>
                  </a:cubicBezTo>
                  <a:lnTo>
                    <a:pt x="108" y="3555"/>
                  </a:lnTo>
                  <a:lnTo>
                    <a:pt x="505" y="3555"/>
                  </a:lnTo>
                  <a:lnTo>
                    <a:pt x="505" y="109"/>
                  </a:lnTo>
                  <a:cubicBezTo>
                    <a:pt x="505" y="51"/>
                    <a:pt x="458" y="1"/>
                    <a:pt x="400" y="1"/>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1"/>
            <p:cNvSpPr/>
            <p:nvPr/>
          </p:nvSpPr>
          <p:spPr>
            <a:xfrm>
              <a:off x="7412952" y="1595696"/>
              <a:ext cx="183193" cy="73815"/>
            </a:xfrm>
            <a:custGeom>
              <a:avLst/>
              <a:gdLst/>
              <a:ahLst/>
              <a:cxnLst/>
              <a:rect l="l" t="t" r="r" b="b"/>
              <a:pathLst>
                <a:path w="5160" h="2079" extrusionOk="0">
                  <a:moveTo>
                    <a:pt x="5004" y="0"/>
                  </a:moveTo>
                  <a:cubicBezTo>
                    <a:pt x="4999" y="0"/>
                    <a:pt x="4994" y="0"/>
                    <a:pt x="4989" y="1"/>
                  </a:cubicBezTo>
                  <a:lnTo>
                    <a:pt x="4132" y="87"/>
                  </a:lnTo>
                  <a:cubicBezTo>
                    <a:pt x="4051" y="96"/>
                    <a:pt x="3989" y="168"/>
                    <a:pt x="3998" y="251"/>
                  </a:cubicBezTo>
                  <a:cubicBezTo>
                    <a:pt x="4007" y="327"/>
                    <a:pt x="4071" y="384"/>
                    <a:pt x="4146" y="384"/>
                  </a:cubicBezTo>
                  <a:cubicBezTo>
                    <a:pt x="4152" y="384"/>
                    <a:pt x="4157" y="384"/>
                    <a:pt x="4162" y="384"/>
                  </a:cubicBezTo>
                  <a:lnTo>
                    <a:pt x="4599" y="339"/>
                  </a:lnTo>
                  <a:lnTo>
                    <a:pt x="3040" y="1749"/>
                  </a:lnTo>
                  <a:lnTo>
                    <a:pt x="1628" y="1044"/>
                  </a:lnTo>
                  <a:cubicBezTo>
                    <a:pt x="1607" y="1034"/>
                    <a:pt x="1584" y="1028"/>
                    <a:pt x="1561" y="1028"/>
                  </a:cubicBezTo>
                  <a:cubicBezTo>
                    <a:pt x="1539" y="1028"/>
                    <a:pt x="1517" y="1033"/>
                    <a:pt x="1497" y="1044"/>
                  </a:cubicBezTo>
                  <a:lnTo>
                    <a:pt x="104" y="1723"/>
                  </a:lnTo>
                  <a:cubicBezTo>
                    <a:pt x="31" y="1759"/>
                    <a:pt x="0" y="1850"/>
                    <a:pt x="36" y="1923"/>
                  </a:cubicBezTo>
                  <a:cubicBezTo>
                    <a:pt x="62" y="1976"/>
                    <a:pt x="116" y="2007"/>
                    <a:pt x="171" y="2007"/>
                  </a:cubicBezTo>
                  <a:cubicBezTo>
                    <a:pt x="192" y="2007"/>
                    <a:pt x="214" y="2002"/>
                    <a:pt x="235" y="1992"/>
                  </a:cubicBezTo>
                  <a:lnTo>
                    <a:pt x="1562" y="1345"/>
                  </a:lnTo>
                  <a:lnTo>
                    <a:pt x="2998" y="2061"/>
                  </a:lnTo>
                  <a:cubicBezTo>
                    <a:pt x="3019" y="2073"/>
                    <a:pt x="3041" y="2079"/>
                    <a:pt x="3065" y="2079"/>
                  </a:cubicBezTo>
                  <a:cubicBezTo>
                    <a:pt x="3101" y="2079"/>
                    <a:pt x="3137" y="2066"/>
                    <a:pt x="3166" y="2040"/>
                  </a:cubicBezTo>
                  <a:lnTo>
                    <a:pt x="4785" y="576"/>
                  </a:lnTo>
                  <a:lnTo>
                    <a:pt x="4785" y="576"/>
                  </a:lnTo>
                  <a:lnTo>
                    <a:pt x="4717" y="975"/>
                  </a:lnTo>
                  <a:cubicBezTo>
                    <a:pt x="4703" y="1057"/>
                    <a:pt x="4759" y="1133"/>
                    <a:pt x="4840" y="1146"/>
                  </a:cubicBezTo>
                  <a:cubicBezTo>
                    <a:pt x="4850" y="1148"/>
                    <a:pt x="4857" y="1148"/>
                    <a:pt x="4866" y="1148"/>
                  </a:cubicBezTo>
                  <a:cubicBezTo>
                    <a:pt x="4938" y="1148"/>
                    <a:pt x="5001" y="1096"/>
                    <a:pt x="5012" y="1024"/>
                  </a:cubicBezTo>
                  <a:lnTo>
                    <a:pt x="5156" y="173"/>
                  </a:lnTo>
                  <a:cubicBezTo>
                    <a:pt x="5159" y="129"/>
                    <a:pt x="5145" y="81"/>
                    <a:pt x="5113" y="47"/>
                  </a:cubicBezTo>
                  <a:cubicBezTo>
                    <a:pt x="5085" y="17"/>
                    <a:pt x="5046" y="0"/>
                    <a:pt x="5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1"/>
            <p:cNvSpPr/>
            <p:nvPr/>
          </p:nvSpPr>
          <p:spPr>
            <a:xfrm>
              <a:off x="7360939" y="1779925"/>
              <a:ext cx="287677" cy="22723"/>
            </a:xfrm>
            <a:custGeom>
              <a:avLst/>
              <a:gdLst/>
              <a:ahLst/>
              <a:cxnLst/>
              <a:rect l="l" t="t" r="r" b="b"/>
              <a:pathLst>
                <a:path w="8103" h="640" extrusionOk="0">
                  <a:moveTo>
                    <a:pt x="81" y="1"/>
                  </a:moveTo>
                  <a:cubicBezTo>
                    <a:pt x="36" y="1"/>
                    <a:pt x="0" y="37"/>
                    <a:pt x="0" y="81"/>
                  </a:cubicBezTo>
                  <a:lnTo>
                    <a:pt x="0" y="559"/>
                  </a:lnTo>
                  <a:cubicBezTo>
                    <a:pt x="0" y="604"/>
                    <a:pt x="36" y="640"/>
                    <a:pt x="81" y="640"/>
                  </a:cubicBezTo>
                  <a:lnTo>
                    <a:pt x="8022" y="640"/>
                  </a:lnTo>
                  <a:cubicBezTo>
                    <a:pt x="8066" y="640"/>
                    <a:pt x="8102" y="602"/>
                    <a:pt x="8102" y="559"/>
                  </a:cubicBezTo>
                  <a:lnTo>
                    <a:pt x="8102" y="81"/>
                  </a:lnTo>
                  <a:cubicBezTo>
                    <a:pt x="8102" y="37"/>
                    <a:pt x="8066" y="1"/>
                    <a:pt x="80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1"/>
            <p:cNvSpPr/>
            <p:nvPr/>
          </p:nvSpPr>
          <p:spPr>
            <a:xfrm>
              <a:off x="7631619" y="1779890"/>
              <a:ext cx="17006" cy="22723"/>
            </a:xfrm>
            <a:custGeom>
              <a:avLst/>
              <a:gdLst/>
              <a:ahLst/>
              <a:cxnLst/>
              <a:rect l="l" t="t" r="r" b="b"/>
              <a:pathLst>
                <a:path w="479" h="640" extrusionOk="0">
                  <a:moveTo>
                    <a:pt x="0" y="0"/>
                  </a:moveTo>
                  <a:cubicBezTo>
                    <a:pt x="45" y="0"/>
                    <a:pt x="81" y="36"/>
                    <a:pt x="81" y="81"/>
                  </a:cubicBezTo>
                  <a:lnTo>
                    <a:pt x="81" y="557"/>
                  </a:lnTo>
                  <a:cubicBezTo>
                    <a:pt x="81" y="603"/>
                    <a:pt x="45" y="639"/>
                    <a:pt x="0" y="639"/>
                  </a:cubicBezTo>
                  <a:lnTo>
                    <a:pt x="398" y="639"/>
                  </a:lnTo>
                  <a:cubicBezTo>
                    <a:pt x="442" y="639"/>
                    <a:pt x="478" y="603"/>
                    <a:pt x="478" y="557"/>
                  </a:cubicBezTo>
                  <a:lnTo>
                    <a:pt x="478" y="81"/>
                  </a:lnTo>
                  <a:cubicBezTo>
                    <a:pt x="478" y="36"/>
                    <a:pt x="442" y="0"/>
                    <a:pt x="398" y="0"/>
                  </a:cubicBezTo>
                  <a:close/>
                </a:path>
              </a:pathLst>
            </a:cu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5"/>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539D2F38-4A5B-2946-593B-E23239491DC3}"/>
              </a:ext>
            </a:extLst>
          </p:cNvPr>
          <p:cNvGraphicFramePr>
            <a:graphicFrameLocks noGrp="1"/>
          </p:cNvGraphicFramePr>
          <p:nvPr>
            <p:extLst>
              <p:ext uri="{D42A27DB-BD31-4B8C-83A1-F6EECF244321}">
                <p14:modId xmlns:p14="http://schemas.microsoft.com/office/powerpoint/2010/main" val="2860311206"/>
              </p:ext>
            </p:extLst>
          </p:nvPr>
        </p:nvGraphicFramePr>
        <p:xfrm>
          <a:off x="1" y="-22544"/>
          <a:ext cx="4945425" cy="4566880"/>
        </p:xfrm>
        <a:graphic>
          <a:graphicData uri="http://schemas.openxmlformats.org/drawingml/2006/table">
            <a:tbl>
              <a:tblPr>
                <a:tableStyleId>{D54CE427-8FFB-408B-99DF-A1E4756E0098}</a:tableStyleId>
              </a:tblPr>
              <a:tblGrid>
                <a:gridCol w="187585">
                  <a:extLst>
                    <a:ext uri="{9D8B030D-6E8A-4147-A177-3AD203B41FA5}">
                      <a16:colId xmlns:a16="http://schemas.microsoft.com/office/drawing/2014/main" val="715787969"/>
                    </a:ext>
                  </a:extLst>
                </a:gridCol>
                <a:gridCol w="1189460">
                  <a:extLst>
                    <a:ext uri="{9D8B030D-6E8A-4147-A177-3AD203B41FA5}">
                      <a16:colId xmlns:a16="http://schemas.microsoft.com/office/drawing/2014/main" val="2142996325"/>
                    </a:ext>
                  </a:extLst>
                </a:gridCol>
                <a:gridCol w="1189460">
                  <a:extLst>
                    <a:ext uri="{9D8B030D-6E8A-4147-A177-3AD203B41FA5}">
                      <a16:colId xmlns:a16="http://schemas.microsoft.com/office/drawing/2014/main" val="3301160255"/>
                    </a:ext>
                  </a:extLst>
                </a:gridCol>
                <a:gridCol w="1189460">
                  <a:extLst>
                    <a:ext uri="{9D8B030D-6E8A-4147-A177-3AD203B41FA5}">
                      <a16:colId xmlns:a16="http://schemas.microsoft.com/office/drawing/2014/main" val="3171911254"/>
                    </a:ext>
                  </a:extLst>
                </a:gridCol>
                <a:gridCol w="1189460">
                  <a:extLst>
                    <a:ext uri="{9D8B030D-6E8A-4147-A177-3AD203B41FA5}">
                      <a16:colId xmlns:a16="http://schemas.microsoft.com/office/drawing/2014/main" val="3361130568"/>
                    </a:ext>
                  </a:extLst>
                </a:gridCol>
              </a:tblGrid>
              <a:tr h="256820">
                <a:tc>
                  <a:txBody>
                    <a:bodyPr/>
                    <a:lstStyle/>
                    <a:p>
                      <a:pPr algn="ctr" fontAlgn="ctr"/>
                      <a:endParaRPr lang="en-US" sz="800" b="0" i="0" u="none" strike="noStrike" dirty="0">
                        <a:solidFill>
                          <a:srgbClr val="000000"/>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bg2">
                              <a:lumMod val="50000"/>
                            </a:schemeClr>
                          </a:solidFill>
                          <a:effectLst/>
                        </a:rPr>
                        <a:t>Criteria</a:t>
                      </a:r>
                      <a:endParaRPr lang="en-US" sz="800" b="0" i="0" u="none" strike="noStrike" dirty="0">
                        <a:solidFill>
                          <a:schemeClr val="bg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tx2">
                              <a:lumMod val="50000"/>
                            </a:schemeClr>
                          </a:solidFill>
                          <a:effectLst/>
                        </a:rPr>
                        <a:t>Level 1</a:t>
                      </a:r>
                      <a:endParaRPr lang="en-US" sz="800" b="0" i="0" u="none" strike="noStrike" dirty="0">
                        <a:solidFill>
                          <a:schemeClr val="tx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1"/>
                          </a:solidFill>
                          <a:effectLst/>
                        </a:rPr>
                        <a:t>Level 2</a:t>
                      </a:r>
                      <a:endParaRPr lang="en-US" sz="800" b="0" i="0" u="none" strike="noStrike" dirty="0">
                        <a:solidFill>
                          <a:schemeClr val="accent1"/>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5">
                              <a:lumMod val="75000"/>
                            </a:schemeClr>
                          </a:solidFill>
                          <a:effectLst/>
                        </a:rPr>
                        <a:t>Level 3</a:t>
                      </a:r>
                      <a:endParaRPr lang="en-US" sz="800" b="0" i="0" u="none" strike="noStrike" dirty="0">
                        <a:solidFill>
                          <a:schemeClr val="accent5">
                            <a:lumMod val="75000"/>
                          </a:schemeClr>
                        </a:solidFill>
                        <a:effectLst/>
                        <a:latin typeface="Times New Roman" panose="02020603050405020304" pitchFamily="18" charset="0"/>
                      </a:endParaRPr>
                    </a:p>
                  </a:txBody>
                  <a:tcPr marL="3320" marR="3320" marT="3320" marB="0" anchor="ctr"/>
                </a:tc>
                <a:extLst>
                  <a:ext uri="{0D108BD9-81ED-4DB2-BD59-A6C34878D82A}">
                    <a16:rowId xmlns:a16="http://schemas.microsoft.com/office/drawing/2014/main" val="1210151959"/>
                  </a:ext>
                </a:extLst>
              </a:tr>
              <a:tr h="383847">
                <a:tc>
                  <a:txBody>
                    <a:bodyPr/>
                    <a:lstStyle/>
                    <a:p>
                      <a:pPr algn="ctr" fontAlgn="ctr"/>
                      <a:r>
                        <a:rPr lang="en-US" sz="800" u="none" strike="noStrike">
                          <a:effectLst/>
                        </a:rPr>
                        <a:t>1</a:t>
                      </a:r>
                      <a:endParaRPr lang="en-US" sz="800" b="0" i="0" u="none" strike="noStrike">
                        <a:solidFill>
                          <a:srgbClr val="000000"/>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bg2">
                              <a:lumMod val="50000"/>
                            </a:schemeClr>
                          </a:solidFill>
                          <a:effectLst/>
                        </a:rPr>
                        <a:t>Community standards adherence (FAIR principles) - based on 9 other criteria</a:t>
                      </a:r>
                      <a:endParaRPr lang="en-US" sz="800" b="0" i="0" u="none" strike="noStrike" dirty="0">
                        <a:solidFill>
                          <a:schemeClr val="bg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tx2">
                              <a:lumMod val="50000"/>
                            </a:schemeClr>
                          </a:solidFill>
                          <a:effectLst/>
                        </a:rPr>
                        <a:t>Unknown or does not follow FAIR principles</a:t>
                      </a:r>
                      <a:endParaRPr lang="en-US" sz="800" b="0" i="0" u="none" strike="noStrike" dirty="0">
                        <a:solidFill>
                          <a:schemeClr val="tx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a:solidFill>
                            <a:schemeClr val="accent1"/>
                          </a:solidFill>
                          <a:effectLst/>
                        </a:rPr>
                        <a:t>Possibly follows some or all standards – not mentioned in the literature</a:t>
                      </a:r>
                      <a:endParaRPr lang="en-US" sz="800" b="0" i="0" u="none" strike="noStrike">
                        <a:solidFill>
                          <a:schemeClr val="accent1"/>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5">
                              <a:lumMod val="75000"/>
                            </a:schemeClr>
                          </a:solidFill>
                          <a:effectLst/>
                        </a:rPr>
                        <a:t>Known to follow all community standards according to FAIR principles</a:t>
                      </a:r>
                      <a:endParaRPr lang="en-US" sz="800" b="0" i="0" u="none" strike="noStrike" dirty="0">
                        <a:solidFill>
                          <a:schemeClr val="accent5">
                            <a:lumMod val="75000"/>
                          </a:schemeClr>
                        </a:solidFill>
                        <a:effectLst/>
                        <a:latin typeface="Times New Roman" panose="02020603050405020304" pitchFamily="18" charset="0"/>
                      </a:endParaRPr>
                    </a:p>
                  </a:txBody>
                  <a:tcPr marL="3320" marR="3320" marT="3320" marB="0" anchor="ctr"/>
                </a:tc>
                <a:extLst>
                  <a:ext uri="{0D108BD9-81ED-4DB2-BD59-A6C34878D82A}">
                    <a16:rowId xmlns:a16="http://schemas.microsoft.com/office/drawing/2014/main" val="2451691793"/>
                  </a:ext>
                </a:extLst>
              </a:tr>
              <a:tr h="383847">
                <a:tc>
                  <a:txBody>
                    <a:bodyPr/>
                    <a:lstStyle/>
                    <a:p>
                      <a:pPr algn="ctr" fontAlgn="ctr"/>
                      <a:r>
                        <a:rPr lang="en-US" sz="800" u="none" strike="noStrike">
                          <a:effectLst/>
                        </a:rPr>
                        <a:t>2</a:t>
                      </a:r>
                      <a:endParaRPr lang="en-US" sz="800" b="0" i="0" u="none" strike="noStrike">
                        <a:solidFill>
                          <a:srgbClr val="000000"/>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bg2">
                              <a:lumMod val="50000"/>
                            </a:schemeClr>
                          </a:solidFill>
                          <a:effectLst/>
                        </a:rPr>
                        <a:t>Preservation of data and software (Zenodo/</a:t>
                      </a:r>
                      <a:r>
                        <a:rPr lang="en-US" sz="800" u="none" strike="noStrike" dirty="0" err="1">
                          <a:solidFill>
                            <a:schemeClr val="bg2">
                              <a:lumMod val="50000"/>
                            </a:schemeClr>
                          </a:solidFill>
                          <a:effectLst/>
                        </a:rPr>
                        <a:t>Figshare</a:t>
                      </a:r>
                      <a:r>
                        <a:rPr lang="en-US" sz="800" u="none" strike="noStrike" dirty="0">
                          <a:solidFill>
                            <a:schemeClr val="bg2">
                              <a:lumMod val="50000"/>
                            </a:schemeClr>
                          </a:solidFill>
                          <a:effectLst/>
                        </a:rPr>
                        <a:t>) – archive software</a:t>
                      </a:r>
                      <a:endParaRPr lang="en-US" sz="800" b="0" i="0" u="none" strike="noStrike" dirty="0">
                        <a:solidFill>
                          <a:schemeClr val="bg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tx2">
                              <a:lumMod val="50000"/>
                            </a:schemeClr>
                          </a:solidFill>
                          <a:effectLst/>
                        </a:rPr>
                        <a:t>Not archived</a:t>
                      </a:r>
                      <a:endParaRPr lang="en-US" sz="800" b="0" i="0" u="none" strike="noStrike" dirty="0">
                        <a:solidFill>
                          <a:schemeClr val="tx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1"/>
                          </a:solidFill>
                          <a:effectLst/>
                        </a:rPr>
                        <a:t>Archived data</a:t>
                      </a:r>
                      <a:endParaRPr lang="en-US" sz="800" b="0" i="0" u="none" strike="noStrike" dirty="0">
                        <a:solidFill>
                          <a:schemeClr val="accent1"/>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5">
                              <a:lumMod val="75000"/>
                            </a:schemeClr>
                          </a:solidFill>
                          <a:effectLst/>
                        </a:rPr>
                        <a:t>Archived tool and data</a:t>
                      </a:r>
                      <a:endParaRPr lang="en-US" sz="800" b="0" i="0" u="none" strike="noStrike" dirty="0">
                        <a:solidFill>
                          <a:schemeClr val="accent5">
                            <a:lumMod val="75000"/>
                          </a:schemeClr>
                        </a:solidFill>
                        <a:effectLst/>
                        <a:latin typeface="Times New Roman" panose="02020603050405020304" pitchFamily="18" charset="0"/>
                      </a:endParaRPr>
                    </a:p>
                  </a:txBody>
                  <a:tcPr marL="3320" marR="3320" marT="3320" marB="0" anchor="ctr"/>
                </a:tc>
                <a:extLst>
                  <a:ext uri="{0D108BD9-81ED-4DB2-BD59-A6C34878D82A}">
                    <a16:rowId xmlns:a16="http://schemas.microsoft.com/office/drawing/2014/main" val="156200439"/>
                  </a:ext>
                </a:extLst>
              </a:tr>
              <a:tr h="256820">
                <a:tc>
                  <a:txBody>
                    <a:bodyPr/>
                    <a:lstStyle/>
                    <a:p>
                      <a:pPr algn="ctr" fontAlgn="ctr"/>
                      <a:r>
                        <a:rPr lang="en-US" sz="800" u="none" strike="noStrike">
                          <a:effectLst/>
                        </a:rPr>
                        <a:t>3</a:t>
                      </a:r>
                      <a:endParaRPr lang="en-US" sz="800" b="0" i="0" u="none" strike="noStrike">
                        <a:solidFill>
                          <a:srgbClr val="000000"/>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bg2">
                              <a:lumMod val="50000"/>
                            </a:schemeClr>
                          </a:solidFill>
                          <a:effectLst/>
                        </a:rPr>
                        <a:t>Version control - maintenance</a:t>
                      </a:r>
                      <a:endParaRPr lang="en-US" sz="800" b="0" i="0" u="none" strike="noStrike" dirty="0">
                        <a:solidFill>
                          <a:schemeClr val="bg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tx2">
                              <a:lumMod val="50000"/>
                            </a:schemeClr>
                          </a:solidFill>
                          <a:effectLst/>
                        </a:rPr>
                        <a:t>No version control – tool is deprecated</a:t>
                      </a:r>
                      <a:endParaRPr lang="en-US" sz="800" b="0" i="0" u="none" strike="noStrike" dirty="0">
                        <a:solidFill>
                          <a:schemeClr val="tx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1"/>
                          </a:solidFill>
                          <a:effectLst/>
                        </a:rPr>
                        <a:t>No version control – tool still works</a:t>
                      </a:r>
                      <a:endParaRPr lang="en-US" sz="800" b="0" i="0" u="none" strike="noStrike" dirty="0">
                        <a:solidFill>
                          <a:schemeClr val="accent1"/>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a:solidFill>
                            <a:schemeClr val="accent5">
                              <a:lumMod val="75000"/>
                            </a:schemeClr>
                          </a:solidFill>
                          <a:effectLst/>
                        </a:rPr>
                        <a:t>Complete version control</a:t>
                      </a:r>
                      <a:endParaRPr lang="en-US" sz="800" b="0" i="0" u="none" strike="noStrike">
                        <a:solidFill>
                          <a:schemeClr val="accent5">
                            <a:lumMod val="75000"/>
                          </a:schemeClr>
                        </a:solidFill>
                        <a:effectLst/>
                        <a:latin typeface="Times New Roman" panose="02020603050405020304" pitchFamily="18" charset="0"/>
                      </a:endParaRPr>
                    </a:p>
                  </a:txBody>
                  <a:tcPr marL="3320" marR="3320" marT="3320" marB="0" anchor="ctr"/>
                </a:tc>
                <a:extLst>
                  <a:ext uri="{0D108BD9-81ED-4DB2-BD59-A6C34878D82A}">
                    <a16:rowId xmlns:a16="http://schemas.microsoft.com/office/drawing/2014/main" val="3923216104"/>
                  </a:ext>
                </a:extLst>
              </a:tr>
              <a:tr h="383847">
                <a:tc>
                  <a:txBody>
                    <a:bodyPr/>
                    <a:lstStyle/>
                    <a:p>
                      <a:pPr algn="ctr" fontAlgn="ctr"/>
                      <a:r>
                        <a:rPr lang="en-US" sz="800" u="none" strike="noStrike">
                          <a:effectLst/>
                        </a:rPr>
                        <a:t>4</a:t>
                      </a:r>
                      <a:endParaRPr lang="en-US" sz="800" b="0" i="0" u="none" strike="noStrike">
                        <a:solidFill>
                          <a:srgbClr val="000000"/>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bg2">
                              <a:lumMod val="50000"/>
                            </a:schemeClr>
                          </a:solidFill>
                          <a:effectLst/>
                        </a:rPr>
                        <a:t>Licensing  and legal – for use and distribution as well as ethics – accessibility</a:t>
                      </a:r>
                      <a:endParaRPr lang="en-US" sz="800" b="0" i="0" u="none" strike="noStrike" dirty="0">
                        <a:solidFill>
                          <a:schemeClr val="bg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tx2">
                              <a:lumMod val="50000"/>
                            </a:schemeClr>
                          </a:solidFill>
                          <a:effectLst/>
                        </a:rPr>
                        <a:t>Proprietary – requires payment or sign-up fees/ free trial</a:t>
                      </a:r>
                      <a:endParaRPr lang="en-US" sz="800" b="0" i="0" u="none" strike="noStrike" dirty="0">
                        <a:solidFill>
                          <a:schemeClr val="tx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1"/>
                          </a:solidFill>
                          <a:effectLst/>
                        </a:rPr>
                        <a:t>Open source but with limited usage or code is not available</a:t>
                      </a:r>
                      <a:endParaRPr lang="en-US" sz="800" b="0" i="0" u="none" strike="noStrike" dirty="0">
                        <a:solidFill>
                          <a:schemeClr val="accent1"/>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5">
                              <a:lumMod val="75000"/>
                            </a:schemeClr>
                          </a:solidFill>
                          <a:effectLst/>
                        </a:rPr>
                        <a:t>Fully open-source and the code is available</a:t>
                      </a:r>
                      <a:endParaRPr lang="en-US" sz="800" b="0" i="0" u="none" strike="noStrike" dirty="0">
                        <a:solidFill>
                          <a:schemeClr val="accent5">
                            <a:lumMod val="75000"/>
                          </a:schemeClr>
                        </a:solidFill>
                        <a:effectLst/>
                        <a:latin typeface="Times New Roman" panose="02020603050405020304" pitchFamily="18" charset="0"/>
                      </a:endParaRPr>
                    </a:p>
                  </a:txBody>
                  <a:tcPr marL="3320" marR="3320" marT="3320" marB="0" anchor="ctr"/>
                </a:tc>
                <a:extLst>
                  <a:ext uri="{0D108BD9-81ED-4DB2-BD59-A6C34878D82A}">
                    <a16:rowId xmlns:a16="http://schemas.microsoft.com/office/drawing/2014/main" val="1901478389"/>
                  </a:ext>
                </a:extLst>
              </a:tr>
              <a:tr h="256820">
                <a:tc>
                  <a:txBody>
                    <a:bodyPr/>
                    <a:lstStyle/>
                    <a:p>
                      <a:pPr algn="ctr" fontAlgn="ctr"/>
                      <a:r>
                        <a:rPr lang="en-US" sz="800" u="none" strike="noStrike">
                          <a:effectLst/>
                        </a:rPr>
                        <a:t>5</a:t>
                      </a:r>
                      <a:endParaRPr lang="en-US" sz="800" b="0" i="0" u="none" strike="noStrike">
                        <a:solidFill>
                          <a:srgbClr val="000000"/>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bg2">
                              <a:lumMod val="50000"/>
                            </a:schemeClr>
                          </a:solidFill>
                          <a:effectLst/>
                        </a:rPr>
                        <a:t>Community engagement (GitHub, Slack, forums etc.)</a:t>
                      </a:r>
                      <a:endParaRPr lang="en-US" sz="800" b="0" i="0" u="none" strike="noStrike" dirty="0">
                        <a:solidFill>
                          <a:schemeClr val="bg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a:solidFill>
                            <a:schemeClr val="tx2">
                              <a:lumMod val="50000"/>
                            </a:schemeClr>
                          </a:solidFill>
                          <a:effectLst/>
                        </a:rPr>
                        <a:t>No community engagement</a:t>
                      </a:r>
                      <a:endParaRPr lang="en-US" sz="800" b="0" i="0" u="none" strike="noStrike">
                        <a:solidFill>
                          <a:schemeClr val="tx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1"/>
                          </a:solidFill>
                          <a:effectLst/>
                        </a:rPr>
                        <a:t>Some community engagement – 1 platform</a:t>
                      </a:r>
                      <a:endParaRPr lang="en-US" sz="800" b="0" i="0" u="none" strike="noStrike" dirty="0">
                        <a:solidFill>
                          <a:schemeClr val="accent1"/>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5">
                              <a:lumMod val="75000"/>
                            </a:schemeClr>
                          </a:solidFill>
                          <a:effectLst/>
                        </a:rPr>
                        <a:t>Community engagement - &gt;1 platform</a:t>
                      </a:r>
                      <a:endParaRPr lang="en-US" sz="800" b="0" i="0" u="none" strike="noStrike" dirty="0">
                        <a:solidFill>
                          <a:schemeClr val="accent5">
                            <a:lumMod val="75000"/>
                          </a:schemeClr>
                        </a:solidFill>
                        <a:effectLst/>
                        <a:latin typeface="Times New Roman" panose="02020603050405020304" pitchFamily="18" charset="0"/>
                      </a:endParaRPr>
                    </a:p>
                  </a:txBody>
                  <a:tcPr marL="3320" marR="3320" marT="3320" marB="0" anchor="ctr"/>
                </a:tc>
                <a:extLst>
                  <a:ext uri="{0D108BD9-81ED-4DB2-BD59-A6C34878D82A}">
                    <a16:rowId xmlns:a16="http://schemas.microsoft.com/office/drawing/2014/main" val="4234587892"/>
                  </a:ext>
                </a:extLst>
              </a:tr>
              <a:tr h="362621">
                <a:tc>
                  <a:txBody>
                    <a:bodyPr/>
                    <a:lstStyle/>
                    <a:p>
                      <a:pPr algn="ctr" fontAlgn="ctr"/>
                      <a:r>
                        <a:rPr lang="en-US" sz="800" u="none" strike="noStrike">
                          <a:effectLst/>
                        </a:rPr>
                        <a:t>6</a:t>
                      </a:r>
                      <a:endParaRPr lang="en-US" sz="800" b="0" i="0" u="none" strike="noStrike">
                        <a:solidFill>
                          <a:srgbClr val="000000"/>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a:solidFill>
                            <a:schemeClr val="bg2">
                              <a:lumMod val="50000"/>
                            </a:schemeClr>
                          </a:solidFill>
                          <a:effectLst/>
                        </a:rPr>
                        <a:t>Assessing a validation against benchmarks or known standards</a:t>
                      </a:r>
                      <a:endParaRPr lang="en-US" sz="800" b="0" i="0" u="none" strike="noStrike">
                        <a:solidFill>
                          <a:schemeClr val="bg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tx2">
                              <a:lumMod val="50000"/>
                            </a:schemeClr>
                          </a:solidFill>
                          <a:effectLst/>
                        </a:rPr>
                        <a:t>No testing was done at all/ unknown</a:t>
                      </a:r>
                      <a:endParaRPr lang="en-US" sz="800" b="0" i="0" u="none" strike="noStrike" dirty="0">
                        <a:solidFill>
                          <a:schemeClr val="tx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1"/>
                          </a:solidFill>
                          <a:effectLst/>
                        </a:rPr>
                        <a:t>Testing done on initial tool publication</a:t>
                      </a:r>
                      <a:endParaRPr lang="en-US" sz="800" b="0" i="0" u="none" strike="noStrike" dirty="0">
                        <a:solidFill>
                          <a:schemeClr val="accent1"/>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5">
                              <a:lumMod val="75000"/>
                            </a:schemeClr>
                          </a:solidFill>
                          <a:effectLst/>
                        </a:rPr>
                        <a:t>Frequent testing done with updates</a:t>
                      </a:r>
                      <a:endParaRPr lang="en-US" sz="800" b="0" i="0" u="none" strike="noStrike" dirty="0">
                        <a:solidFill>
                          <a:schemeClr val="accent5">
                            <a:lumMod val="75000"/>
                          </a:schemeClr>
                        </a:solidFill>
                        <a:effectLst/>
                        <a:latin typeface="Times New Roman" panose="02020603050405020304" pitchFamily="18" charset="0"/>
                      </a:endParaRPr>
                    </a:p>
                  </a:txBody>
                  <a:tcPr marL="3320" marR="3320" marT="3320" marB="0" anchor="ctr"/>
                </a:tc>
                <a:extLst>
                  <a:ext uri="{0D108BD9-81ED-4DB2-BD59-A6C34878D82A}">
                    <a16:rowId xmlns:a16="http://schemas.microsoft.com/office/drawing/2014/main" val="3338561196"/>
                  </a:ext>
                </a:extLst>
              </a:tr>
              <a:tr h="383847">
                <a:tc>
                  <a:txBody>
                    <a:bodyPr/>
                    <a:lstStyle/>
                    <a:p>
                      <a:pPr algn="ctr" fontAlgn="ctr"/>
                      <a:r>
                        <a:rPr lang="en-US" sz="800" u="none" strike="noStrike">
                          <a:effectLst/>
                        </a:rPr>
                        <a:t>7</a:t>
                      </a:r>
                      <a:endParaRPr lang="en-US" sz="800" b="0" i="0" u="none" strike="noStrike">
                        <a:solidFill>
                          <a:srgbClr val="000000"/>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bg2">
                              <a:lumMod val="50000"/>
                            </a:schemeClr>
                          </a:solidFill>
                          <a:effectLst/>
                        </a:rPr>
                        <a:t>Containerization (</a:t>
                      </a:r>
                      <a:r>
                        <a:rPr lang="en-US" sz="800" u="none" strike="noStrike" dirty="0" err="1">
                          <a:solidFill>
                            <a:schemeClr val="bg2">
                              <a:lumMod val="50000"/>
                            </a:schemeClr>
                          </a:solidFill>
                          <a:effectLst/>
                        </a:rPr>
                        <a:t>Apptainer</a:t>
                      </a:r>
                      <a:r>
                        <a:rPr lang="en-US" sz="800" u="none" strike="noStrike" dirty="0">
                          <a:solidFill>
                            <a:schemeClr val="bg2">
                              <a:lumMod val="50000"/>
                            </a:schemeClr>
                          </a:solidFill>
                          <a:effectLst/>
                        </a:rPr>
                        <a:t>, Docker, </a:t>
                      </a:r>
                      <a:r>
                        <a:rPr lang="en-US" sz="800" u="none" strike="noStrike" dirty="0" err="1">
                          <a:solidFill>
                            <a:schemeClr val="bg2">
                              <a:lumMod val="50000"/>
                            </a:schemeClr>
                          </a:solidFill>
                          <a:effectLst/>
                        </a:rPr>
                        <a:t>BioContainers</a:t>
                      </a:r>
                      <a:r>
                        <a:rPr lang="en-US" sz="800" u="none" strike="noStrike" dirty="0">
                          <a:solidFill>
                            <a:schemeClr val="bg2">
                              <a:lumMod val="50000"/>
                            </a:schemeClr>
                          </a:solidFill>
                          <a:effectLst/>
                        </a:rPr>
                        <a:t>) and Dependency management</a:t>
                      </a:r>
                      <a:endParaRPr lang="en-US" sz="800" b="0" i="0" u="none" strike="noStrike" dirty="0">
                        <a:solidFill>
                          <a:schemeClr val="bg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tx2">
                              <a:lumMod val="50000"/>
                            </a:schemeClr>
                          </a:solidFill>
                          <a:effectLst/>
                        </a:rPr>
                        <a:t>Not containerized at all</a:t>
                      </a:r>
                      <a:endParaRPr lang="en-US" sz="800" b="0" i="0" u="none" strike="noStrike" dirty="0">
                        <a:solidFill>
                          <a:schemeClr val="tx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1"/>
                          </a:solidFill>
                          <a:effectLst/>
                        </a:rPr>
                        <a:t>Containerized as part of another tool or pipeline</a:t>
                      </a:r>
                      <a:endParaRPr lang="en-US" sz="800" b="0" i="0" u="none" strike="noStrike" dirty="0">
                        <a:solidFill>
                          <a:schemeClr val="accent1"/>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5">
                              <a:lumMod val="75000"/>
                            </a:schemeClr>
                          </a:solidFill>
                          <a:effectLst/>
                        </a:rPr>
                        <a:t>Containerized</a:t>
                      </a:r>
                      <a:endParaRPr lang="en-US" sz="800" b="0" i="0" u="none" strike="noStrike" dirty="0">
                        <a:solidFill>
                          <a:schemeClr val="accent5">
                            <a:lumMod val="75000"/>
                          </a:schemeClr>
                        </a:solidFill>
                        <a:effectLst/>
                        <a:latin typeface="Times New Roman" panose="02020603050405020304" pitchFamily="18" charset="0"/>
                      </a:endParaRPr>
                    </a:p>
                  </a:txBody>
                  <a:tcPr marL="3320" marR="3320" marT="3320" marB="0" anchor="ctr"/>
                </a:tc>
                <a:extLst>
                  <a:ext uri="{0D108BD9-81ED-4DB2-BD59-A6C34878D82A}">
                    <a16:rowId xmlns:a16="http://schemas.microsoft.com/office/drawing/2014/main" val="3487619893"/>
                  </a:ext>
                </a:extLst>
              </a:tr>
              <a:tr h="383847">
                <a:tc>
                  <a:txBody>
                    <a:bodyPr/>
                    <a:lstStyle/>
                    <a:p>
                      <a:pPr algn="ctr" fontAlgn="ctr"/>
                      <a:r>
                        <a:rPr lang="en-US" sz="800" u="none" strike="noStrike">
                          <a:effectLst/>
                        </a:rPr>
                        <a:t>8</a:t>
                      </a:r>
                      <a:endParaRPr lang="en-US" sz="800" b="0" i="0" u="none" strike="noStrike">
                        <a:solidFill>
                          <a:srgbClr val="000000"/>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bg2">
                              <a:lumMod val="50000"/>
                            </a:schemeClr>
                          </a:solidFill>
                          <a:effectLst/>
                        </a:rPr>
                        <a:t>Workflow management systems (Nextflow, Galaxy, </a:t>
                      </a:r>
                      <a:r>
                        <a:rPr lang="en-US" sz="800" u="none" strike="noStrike" dirty="0" err="1">
                          <a:solidFill>
                            <a:schemeClr val="bg2">
                              <a:lumMod val="50000"/>
                            </a:schemeClr>
                          </a:solidFill>
                          <a:effectLst/>
                        </a:rPr>
                        <a:t>SnakeMake</a:t>
                      </a:r>
                      <a:r>
                        <a:rPr lang="en-US" sz="800" u="none" strike="noStrike" dirty="0">
                          <a:solidFill>
                            <a:schemeClr val="bg2">
                              <a:lumMod val="50000"/>
                            </a:schemeClr>
                          </a:solidFill>
                          <a:effectLst/>
                        </a:rPr>
                        <a:t>)</a:t>
                      </a:r>
                      <a:endParaRPr lang="en-US" sz="800" b="0" i="0" u="none" strike="noStrike" dirty="0">
                        <a:solidFill>
                          <a:schemeClr val="bg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tx2">
                              <a:lumMod val="50000"/>
                            </a:schemeClr>
                          </a:solidFill>
                          <a:effectLst/>
                        </a:rPr>
                        <a:t>No workflow management system used</a:t>
                      </a:r>
                      <a:endParaRPr lang="en-US" sz="800" b="0" i="0" u="none" strike="noStrike" dirty="0">
                        <a:solidFill>
                          <a:schemeClr val="tx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1"/>
                          </a:solidFill>
                          <a:effectLst/>
                        </a:rPr>
                        <a:t>The tool can be/is used as part of a pipeline in a workflow management system</a:t>
                      </a:r>
                      <a:endParaRPr lang="en-US" sz="800" b="0" i="0" u="none" strike="noStrike" dirty="0">
                        <a:solidFill>
                          <a:schemeClr val="accent1"/>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5">
                              <a:lumMod val="75000"/>
                            </a:schemeClr>
                          </a:solidFill>
                          <a:effectLst/>
                        </a:rPr>
                        <a:t>A workflow management system is used</a:t>
                      </a:r>
                      <a:endParaRPr lang="en-US" sz="800" b="0" i="0" u="none" strike="noStrike" dirty="0">
                        <a:solidFill>
                          <a:schemeClr val="accent5">
                            <a:lumMod val="75000"/>
                          </a:schemeClr>
                        </a:solidFill>
                        <a:effectLst/>
                        <a:latin typeface="Times New Roman" panose="02020603050405020304" pitchFamily="18" charset="0"/>
                      </a:endParaRPr>
                    </a:p>
                  </a:txBody>
                  <a:tcPr marL="3320" marR="3320" marT="3320" marB="0" anchor="ctr"/>
                </a:tc>
                <a:extLst>
                  <a:ext uri="{0D108BD9-81ED-4DB2-BD59-A6C34878D82A}">
                    <a16:rowId xmlns:a16="http://schemas.microsoft.com/office/drawing/2014/main" val="267548762"/>
                  </a:ext>
                </a:extLst>
              </a:tr>
              <a:tr h="362621">
                <a:tc>
                  <a:txBody>
                    <a:bodyPr/>
                    <a:lstStyle/>
                    <a:p>
                      <a:pPr algn="ctr" fontAlgn="ctr"/>
                      <a:r>
                        <a:rPr lang="en-US" sz="800" u="none" strike="noStrike">
                          <a:effectLst/>
                        </a:rPr>
                        <a:t>9</a:t>
                      </a:r>
                      <a:endParaRPr lang="en-US" sz="800" b="0" i="0" u="none" strike="noStrike">
                        <a:solidFill>
                          <a:srgbClr val="000000"/>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bg2">
                              <a:lumMod val="50000"/>
                            </a:schemeClr>
                          </a:solidFill>
                          <a:effectLst/>
                        </a:rPr>
                        <a:t>Manuals, documentation, logging, and reporting</a:t>
                      </a:r>
                      <a:endParaRPr lang="en-US" sz="800" b="0" i="0" u="none" strike="noStrike" dirty="0">
                        <a:solidFill>
                          <a:schemeClr val="bg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tx2">
                              <a:lumMod val="50000"/>
                            </a:schemeClr>
                          </a:solidFill>
                          <a:effectLst/>
                        </a:rPr>
                        <a:t>No manual, little documentation, logging, or reporting</a:t>
                      </a:r>
                      <a:endParaRPr lang="en-US" sz="800" b="0" i="0" u="none" strike="noStrike" dirty="0">
                        <a:solidFill>
                          <a:schemeClr val="tx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1"/>
                          </a:solidFill>
                          <a:effectLst/>
                        </a:rPr>
                        <a:t>No manual, good documentation, reporting or logging</a:t>
                      </a:r>
                      <a:endParaRPr lang="en-US" sz="800" b="0" i="0" u="none" strike="noStrike" dirty="0">
                        <a:solidFill>
                          <a:schemeClr val="accent1"/>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5">
                              <a:lumMod val="75000"/>
                            </a:schemeClr>
                          </a:solidFill>
                          <a:effectLst/>
                        </a:rPr>
                        <a:t>Full manual, documentation, logging, and reporting</a:t>
                      </a:r>
                      <a:endParaRPr lang="en-US" sz="800" b="0" i="0" u="none" strike="noStrike" dirty="0">
                        <a:solidFill>
                          <a:schemeClr val="accent5">
                            <a:lumMod val="75000"/>
                          </a:schemeClr>
                        </a:solidFill>
                        <a:effectLst/>
                        <a:latin typeface="Times New Roman" panose="02020603050405020304" pitchFamily="18" charset="0"/>
                      </a:endParaRPr>
                    </a:p>
                  </a:txBody>
                  <a:tcPr marL="3320" marR="3320" marT="3320" marB="0" anchor="ctr"/>
                </a:tc>
                <a:extLst>
                  <a:ext uri="{0D108BD9-81ED-4DB2-BD59-A6C34878D82A}">
                    <a16:rowId xmlns:a16="http://schemas.microsoft.com/office/drawing/2014/main" val="2415772166"/>
                  </a:ext>
                </a:extLst>
              </a:tr>
              <a:tr h="342736">
                <a:tc>
                  <a:txBody>
                    <a:bodyPr/>
                    <a:lstStyle/>
                    <a:p>
                      <a:pPr algn="ctr" fontAlgn="ctr"/>
                      <a:r>
                        <a:rPr lang="en-US" sz="800" u="none" strike="noStrike">
                          <a:effectLst/>
                        </a:rPr>
                        <a:t>10</a:t>
                      </a:r>
                      <a:endParaRPr lang="en-US" sz="800" b="0" i="0" u="none" strike="noStrike">
                        <a:solidFill>
                          <a:srgbClr val="000000"/>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bg2">
                              <a:lumMod val="50000"/>
                            </a:schemeClr>
                          </a:solidFill>
                          <a:effectLst/>
                        </a:rPr>
                        <a:t>Standardized input and output formats</a:t>
                      </a:r>
                      <a:endParaRPr lang="en-US" sz="800" b="0" i="0" u="none" strike="noStrike" dirty="0">
                        <a:solidFill>
                          <a:schemeClr val="bg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tx2">
                              <a:lumMod val="50000"/>
                            </a:schemeClr>
                          </a:solidFill>
                          <a:effectLst/>
                        </a:rPr>
                        <a:t>Unknown</a:t>
                      </a:r>
                      <a:endParaRPr lang="en-US" sz="800" b="0" i="0" u="none" strike="noStrike" dirty="0">
                        <a:solidFill>
                          <a:schemeClr val="tx2">
                            <a:lumMod val="50000"/>
                          </a:schemeClr>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1"/>
                          </a:solidFill>
                          <a:effectLst/>
                        </a:rPr>
                        <a:t>-</a:t>
                      </a:r>
                      <a:endParaRPr lang="en-US" sz="800" b="0" i="0" u="none" strike="noStrike" dirty="0">
                        <a:solidFill>
                          <a:schemeClr val="accent1"/>
                        </a:solidFill>
                        <a:effectLst/>
                        <a:latin typeface="Times New Roman" panose="02020603050405020304" pitchFamily="18" charset="0"/>
                      </a:endParaRPr>
                    </a:p>
                  </a:txBody>
                  <a:tcPr marL="3320" marR="3320" marT="3320" marB="0" anchor="ctr"/>
                </a:tc>
                <a:tc>
                  <a:txBody>
                    <a:bodyPr/>
                    <a:lstStyle/>
                    <a:p>
                      <a:pPr algn="ctr" fontAlgn="ctr"/>
                      <a:r>
                        <a:rPr lang="en-US" sz="800" u="none" strike="noStrike" dirty="0">
                          <a:solidFill>
                            <a:schemeClr val="accent5">
                              <a:lumMod val="75000"/>
                            </a:schemeClr>
                          </a:solidFill>
                          <a:effectLst/>
                        </a:rPr>
                        <a:t>Formats can be converted to standardized inputs and outputs</a:t>
                      </a:r>
                      <a:endParaRPr lang="en-US" sz="800" b="0" i="0" u="none" strike="noStrike" dirty="0">
                        <a:solidFill>
                          <a:schemeClr val="accent5">
                            <a:lumMod val="75000"/>
                          </a:schemeClr>
                        </a:solidFill>
                        <a:effectLst/>
                        <a:latin typeface="Times New Roman" panose="02020603050405020304" pitchFamily="18" charset="0"/>
                      </a:endParaRPr>
                    </a:p>
                  </a:txBody>
                  <a:tcPr marL="3320" marR="3320" marT="3320" marB="0" anchor="ctr"/>
                </a:tc>
                <a:extLst>
                  <a:ext uri="{0D108BD9-81ED-4DB2-BD59-A6C34878D82A}">
                    <a16:rowId xmlns:a16="http://schemas.microsoft.com/office/drawing/2014/main" val="3892576343"/>
                  </a:ext>
                </a:extLst>
              </a:tr>
            </a:tbl>
          </a:graphicData>
        </a:graphic>
      </p:graphicFrame>
      <p:pic>
        <p:nvPicPr>
          <p:cNvPr id="7" name="Picture 6" descr="A text on a white background&#10;&#10;Description automatically generated">
            <a:extLst>
              <a:ext uri="{FF2B5EF4-FFF2-40B4-BE49-F238E27FC236}">
                <a16:creationId xmlns:a16="http://schemas.microsoft.com/office/drawing/2014/main" id="{3D7FDF86-4900-CFF6-2ED5-FDFA17C72F06}"/>
              </a:ext>
            </a:extLst>
          </p:cNvPr>
          <p:cNvPicPr>
            <a:picLocks noChangeAspect="1"/>
          </p:cNvPicPr>
          <p:nvPr/>
        </p:nvPicPr>
        <p:blipFill rotWithShape="1">
          <a:blip r:embed="rId3"/>
          <a:srcRect l="20988" t="12107" r="22099" b="18811"/>
          <a:stretch/>
        </p:blipFill>
        <p:spPr>
          <a:xfrm>
            <a:off x="4945426" y="-22544"/>
            <a:ext cx="4198573" cy="2686722"/>
          </a:xfrm>
          <a:prstGeom prst="rect">
            <a:avLst/>
          </a:prstGeom>
        </p:spPr>
      </p:pic>
      <p:sp>
        <p:nvSpPr>
          <p:cNvPr id="8" name="Google Shape;1331;p35">
            <a:extLst>
              <a:ext uri="{FF2B5EF4-FFF2-40B4-BE49-F238E27FC236}">
                <a16:creationId xmlns:a16="http://schemas.microsoft.com/office/drawing/2014/main" id="{4FE4EBDE-C3CB-731C-C4C5-2C78F4C5DFC2}"/>
              </a:ext>
            </a:extLst>
          </p:cNvPr>
          <p:cNvSpPr txBox="1">
            <a:spLocks/>
          </p:cNvSpPr>
          <p:nvPr/>
        </p:nvSpPr>
        <p:spPr>
          <a:xfrm>
            <a:off x="4945425" y="3265746"/>
            <a:ext cx="4198574" cy="84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200">
                <a:ln w="0"/>
                <a:solidFill>
                  <a:schemeClr val="accent1"/>
                </a:solidFill>
                <a:effectLst>
                  <a:outerShdw blurRad="38100" dist="25400" dir="5400000" algn="ctr" rotWithShape="0">
                    <a:srgbClr val="6E747A">
                      <a:alpha val="43000"/>
                    </a:srgbClr>
                  </a:outerShdw>
                </a:effectLst>
              </a:rPr>
              <a:t>A proposed reproducibility scoring system</a:t>
            </a:r>
            <a:endParaRPr lang="en-US" sz="3200" dirty="0">
              <a:ln w="0"/>
              <a:solidFill>
                <a:schemeClr val="accent1"/>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878944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FC52E35-5430-0DBD-77DF-15B54FDA63D3}"/>
              </a:ext>
            </a:extLst>
          </p:cNvPr>
          <p:cNvPicPr>
            <a:picLocks noChangeAspect="1"/>
          </p:cNvPicPr>
          <p:nvPr/>
        </p:nvPicPr>
        <p:blipFill rotWithShape="1">
          <a:blip r:embed="rId2"/>
          <a:srcRect t="6212" r="95609" b="49954"/>
          <a:stretch/>
        </p:blipFill>
        <p:spPr>
          <a:xfrm>
            <a:off x="-1" y="-1"/>
            <a:ext cx="1009911" cy="5143501"/>
          </a:xfrm>
          <a:prstGeom prst="rect">
            <a:avLst/>
          </a:prstGeom>
        </p:spPr>
      </p:pic>
      <p:sp>
        <p:nvSpPr>
          <p:cNvPr id="4" name="Title 3">
            <a:extLst>
              <a:ext uri="{FF2B5EF4-FFF2-40B4-BE49-F238E27FC236}">
                <a16:creationId xmlns:a16="http://schemas.microsoft.com/office/drawing/2014/main" id="{4A975DD3-C85A-4BC7-B084-566B0DC11964}"/>
              </a:ext>
            </a:extLst>
          </p:cNvPr>
          <p:cNvSpPr>
            <a:spLocks noGrp="1"/>
          </p:cNvSpPr>
          <p:nvPr>
            <p:ph type="title"/>
          </p:nvPr>
        </p:nvSpPr>
        <p:spPr>
          <a:xfrm>
            <a:off x="2108534" y="569352"/>
            <a:ext cx="5150222" cy="564300"/>
          </a:xfrm>
        </p:spPr>
        <p:txBody>
          <a:bodyPr/>
          <a:lstStyle/>
          <a:p>
            <a:r>
              <a:rPr lang="en-US" dirty="0"/>
              <a:t>Best performing tools</a:t>
            </a:r>
          </a:p>
        </p:txBody>
      </p:sp>
      <p:sp>
        <p:nvSpPr>
          <p:cNvPr id="6" name="TextBox 5">
            <a:extLst>
              <a:ext uri="{FF2B5EF4-FFF2-40B4-BE49-F238E27FC236}">
                <a16:creationId xmlns:a16="http://schemas.microsoft.com/office/drawing/2014/main" id="{66442E08-4F4F-1D8A-1D0B-C2BBC2BAF900}"/>
              </a:ext>
            </a:extLst>
          </p:cNvPr>
          <p:cNvSpPr txBox="1"/>
          <p:nvPr/>
        </p:nvSpPr>
        <p:spPr>
          <a:xfrm>
            <a:off x="2294641" y="1340642"/>
            <a:ext cx="5765625" cy="3041667"/>
          </a:xfrm>
          <a:prstGeom prst="rect">
            <a:avLst/>
          </a:prstGeom>
          <a:noFill/>
        </p:spPr>
        <p:txBody>
          <a:bodyPr wrap="square" rtlCol="0">
            <a:spAutoFit/>
          </a:bodyPr>
          <a:lstStyle/>
          <a:p>
            <a:pPr algn="just">
              <a:lnSpc>
                <a:spcPct val="200000"/>
              </a:lnSpc>
            </a:pPr>
            <a:r>
              <a:rPr lang="en-US" dirty="0"/>
              <a:t>Common characteristics:</a:t>
            </a:r>
          </a:p>
          <a:p>
            <a:pPr marL="342900" indent="-342900" algn="just">
              <a:lnSpc>
                <a:spcPct val="200000"/>
              </a:lnSpc>
              <a:buAutoNum type="arabicPeriod"/>
            </a:pPr>
            <a:r>
              <a:rPr lang="en-US" dirty="0"/>
              <a:t>Command-line</a:t>
            </a:r>
          </a:p>
          <a:p>
            <a:pPr marL="342900" indent="-342900" algn="just">
              <a:lnSpc>
                <a:spcPct val="200000"/>
              </a:lnSpc>
              <a:buAutoNum type="arabicPeriod"/>
            </a:pPr>
            <a:r>
              <a:rPr lang="en-US" dirty="0"/>
              <a:t>Frequently updated – well maintained</a:t>
            </a:r>
          </a:p>
          <a:p>
            <a:pPr marL="342900" indent="-342900" algn="just">
              <a:lnSpc>
                <a:spcPct val="200000"/>
              </a:lnSpc>
              <a:buAutoNum type="arabicPeriod"/>
            </a:pPr>
            <a:r>
              <a:rPr lang="en-US" dirty="0"/>
              <a:t>Good documentation/manual</a:t>
            </a:r>
          </a:p>
          <a:p>
            <a:pPr marL="342900" indent="-342900" algn="just">
              <a:lnSpc>
                <a:spcPct val="200000"/>
              </a:lnSpc>
              <a:buAutoNum type="arabicPeriod"/>
            </a:pPr>
            <a:r>
              <a:rPr lang="en-US" dirty="0"/>
              <a:t>Code can be edited – available on GitHub</a:t>
            </a:r>
          </a:p>
          <a:p>
            <a:pPr marL="342900" indent="-342900" algn="just">
              <a:lnSpc>
                <a:spcPct val="200000"/>
              </a:lnSpc>
              <a:buAutoNum type="arabicPeriod"/>
            </a:pPr>
            <a:r>
              <a:rPr lang="en-US" dirty="0"/>
              <a:t>Containerized in some way and uses some type of WMS</a:t>
            </a:r>
          </a:p>
          <a:p>
            <a:pPr marL="342900" indent="-342900" algn="just">
              <a:lnSpc>
                <a:spcPct val="200000"/>
              </a:lnSpc>
              <a:buAutoNum type="arabicPeriod"/>
            </a:pPr>
            <a:endParaRPr lang="en-US" dirty="0"/>
          </a:p>
        </p:txBody>
      </p:sp>
      <p:pic>
        <p:nvPicPr>
          <p:cNvPr id="7" name="Picture 6">
            <a:extLst>
              <a:ext uri="{FF2B5EF4-FFF2-40B4-BE49-F238E27FC236}">
                <a16:creationId xmlns:a16="http://schemas.microsoft.com/office/drawing/2014/main" id="{628DCCE0-A7FF-AFEF-0265-1A8B98EFB2E9}"/>
              </a:ext>
            </a:extLst>
          </p:cNvPr>
          <p:cNvPicPr>
            <a:picLocks noChangeAspect="1"/>
          </p:cNvPicPr>
          <p:nvPr/>
        </p:nvPicPr>
        <p:blipFill rotWithShape="1">
          <a:blip r:embed="rId2"/>
          <a:srcRect t="51288" r="95609"/>
          <a:stretch/>
        </p:blipFill>
        <p:spPr>
          <a:xfrm>
            <a:off x="967177" y="-1"/>
            <a:ext cx="890325" cy="5143501"/>
          </a:xfrm>
          <a:prstGeom prst="rect">
            <a:avLst/>
          </a:prstGeom>
        </p:spPr>
      </p:pic>
      <p:sp>
        <p:nvSpPr>
          <p:cNvPr id="8" name="TextBox 7">
            <a:extLst>
              <a:ext uri="{FF2B5EF4-FFF2-40B4-BE49-F238E27FC236}">
                <a16:creationId xmlns:a16="http://schemas.microsoft.com/office/drawing/2014/main" id="{7A5E38B1-C566-9752-B150-F1AE0D448825}"/>
              </a:ext>
            </a:extLst>
          </p:cNvPr>
          <p:cNvSpPr txBox="1"/>
          <p:nvPr/>
        </p:nvSpPr>
        <p:spPr>
          <a:xfrm>
            <a:off x="6908801" y="1557866"/>
            <a:ext cx="1436612" cy="584775"/>
          </a:xfrm>
          <a:prstGeom prst="rect">
            <a:avLst/>
          </a:prstGeom>
          <a:noFill/>
        </p:spPr>
        <p:txBody>
          <a:bodyPr wrap="none" rtlCol="0">
            <a:spAutoFit/>
          </a:bodyPr>
          <a:lstStyle/>
          <a:p>
            <a:r>
              <a:rPr lang="en-US" sz="3200" dirty="0"/>
              <a:t>17/116</a:t>
            </a:r>
          </a:p>
        </p:txBody>
      </p:sp>
    </p:spTree>
    <p:extLst>
      <p:ext uri="{BB962C8B-B14F-4D97-AF65-F5344CB8AC3E}">
        <p14:creationId xmlns:p14="http://schemas.microsoft.com/office/powerpoint/2010/main" val="3099075377"/>
      </p:ext>
    </p:extLst>
  </p:cSld>
  <p:clrMapOvr>
    <a:masterClrMapping/>
  </p:clrMapOvr>
</p:sld>
</file>

<file path=ppt/theme/theme1.xml><?xml version="1.0" encoding="utf-8"?>
<a:theme xmlns:a="http://schemas.openxmlformats.org/drawingml/2006/main" name=" Computer Science Degree for College by Slidesgo">
  <a:themeElements>
    <a:clrScheme name="Custom 1">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F78C21"/>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638</TotalTime>
  <Words>1124</Words>
  <Application>Microsoft Office PowerPoint</Application>
  <PresentationFormat>On-screen Show (16:9)</PresentationFormat>
  <Paragraphs>173</Paragraphs>
  <Slides>17</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Anaheim</vt:lpstr>
      <vt:lpstr>Times New Roman</vt:lpstr>
      <vt:lpstr>Zen Dots</vt:lpstr>
      <vt:lpstr>Arial</vt:lpstr>
      <vt:lpstr>Calibri</vt:lpstr>
      <vt:lpstr> Computer Science Degree for College by Slidesgo</vt:lpstr>
      <vt:lpstr> The lack of reproducible science in proteomics analyses  – a bioinformatics perspective ASBCB Codeathon – October 2023</vt:lpstr>
      <vt:lpstr>PowerPoint Presentation</vt:lpstr>
      <vt:lpstr>AIM</vt:lpstr>
      <vt:lpstr>Methods and results</vt:lpstr>
      <vt:lpstr>A search of tools</vt:lpstr>
      <vt:lpstr>So, what is the problem?</vt:lpstr>
      <vt:lpstr>What is currently being done?</vt:lpstr>
      <vt:lpstr>PowerPoint Presentation</vt:lpstr>
      <vt:lpstr>Best performing tools</vt:lpstr>
      <vt:lpstr>Areas for further improvement and research</vt:lpstr>
      <vt:lpstr>Thank you</vt:lpstr>
      <vt:lpstr>Additional slides</vt:lpstr>
      <vt:lpstr>Initial literature search </vt:lpstr>
      <vt:lpstr>So which tools performed well? </vt:lpstr>
      <vt:lpstr>PowerPoint Presentation</vt:lpstr>
      <vt:lpstr>Common problems in these tools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The lack of reproducible science in proteomics analyses – a bioinformatics perspective ASBCB Codeathon – October 2023</dc:title>
  <cp:lastModifiedBy>Kimberly Coetzer</cp:lastModifiedBy>
  <cp:revision>5</cp:revision>
  <dcterms:modified xsi:type="dcterms:W3CDTF">2024-09-02T11:02:18Z</dcterms:modified>
</cp:coreProperties>
</file>